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4" r:id="rId3"/>
    <p:sldId id="301" r:id="rId4"/>
    <p:sldId id="307" r:id="rId5"/>
    <p:sldId id="257" r:id="rId6"/>
    <p:sldId id="324" r:id="rId7"/>
    <p:sldId id="309" r:id="rId8"/>
    <p:sldId id="305" r:id="rId9"/>
    <p:sldId id="322" r:id="rId10"/>
    <p:sldId id="320" r:id="rId11"/>
    <p:sldId id="332" r:id="rId12"/>
    <p:sldId id="315" r:id="rId13"/>
    <p:sldId id="317" r:id="rId14"/>
    <p:sldId id="321" r:id="rId15"/>
    <p:sldId id="325" r:id="rId16"/>
    <p:sldId id="326" r:id="rId17"/>
    <p:sldId id="327" r:id="rId18"/>
    <p:sldId id="328" r:id="rId19"/>
    <p:sldId id="329" r:id="rId20"/>
    <p:sldId id="265" r:id="rId21"/>
  </p:sldIdLst>
  <p:sldSz cx="9144000" cy="6858000" type="screen4x3"/>
  <p:notesSz cx="7019925" cy="93059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710" autoAdjust="0"/>
  </p:normalViewPr>
  <p:slideViewPr>
    <p:cSldViewPr>
      <p:cViewPr varScale="1">
        <p:scale>
          <a:sx n="109" d="100"/>
          <a:sy n="109" d="100"/>
        </p:scale>
        <p:origin x="16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2" Type="http://schemas.openxmlformats.org/officeDocument/2006/relationships/slide" Target="slides/slide5.xml"/><Relationship Id="rId1" Type="http://schemas.openxmlformats.org/officeDocument/2006/relationships/slide" Target="slides/slide1.xml"/><Relationship Id="rId5" Type="http://schemas.openxmlformats.org/officeDocument/2006/relationships/slide" Target="slides/slide20.xml"/><Relationship Id="rId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9CF956-B674-496A-A3B2-D811E46CF87C}" type="doc">
      <dgm:prSet loTypeId="urn:microsoft.com/office/officeart/2011/layout/ConvergingText#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04FA56-9CFB-4250-B4A6-42D635768394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>
            <a:latin typeface="Candara" pitchFamily="34" charset="0"/>
          </a:endParaRPr>
        </a:p>
      </dgm:t>
    </dgm:pt>
    <dgm:pt modelId="{46343E3C-C808-45E4-9548-856128F199E7}" type="parTrans" cxnId="{45BE85C0-C26B-46C2-9F9E-0EB6894360B1}">
      <dgm:prSet/>
      <dgm:spPr/>
      <dgm:t>
        <a:bodyPr/>
        <a:lstStyle/>
        <a:p>
          <a:endParaRPr lang="en-US"/>
        </a:p>
      </dgm:t>
    </dgm:pt>
    <dgm:pt modelId="{F0C7A47B-80AC-4B05-BEFB-C962CD578C1B}" type="sibTrans" cxnId="{45BE85C0-C26B-46C2-9F9E-0EB6894360B1}">
      <dgm:prSet/>
      <dgm:spPr/>
      <dgm:t>
        <a:bodyPr/>
        <a:lstStyle/>
        <a:p>
          <a:endParaRPr lang="en-US"/>
        </a:p>
      </dgm:t>
    </dgm:pt>
    <dgm:pt modelId="{A84E13E7-A4A9-4984-84FE-ACB8A92F911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+mn-lt"/>
            </a:rPr>
            <a:t>Classes which are at an accelerated pace.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2F4C771E-5F56-4330-91B3-D0696E8A0FE6}" type="parTrans" cxnId="{83D4B7AA-A88D-4D49-BE32-6CEACFBF2BFB}">
      <dgm:prSet/>
      <dgm:spPr/>
      <dgm:t>
        <a:bodyPr/>
        <a:lstStyle/>
        <a:p>
          <a:endParaRPr lang="en-US"/>
        </a:p>
      </dgm:t>
    </dgm:pt>
    <dgm:pt modelId="{FEDFFC9A-44A3-4563-9ECE-0C01A3E39383}" type="sibTrans" cxnId="{83D4B7AA-A88D-4D49-BE32-6CEACFBF2BFB}">
      <dgm:prSet/>
      <dgm:spPr/>
      <dgm:t>
        <a:bodyPr/>
        <a:lstStyle/>
        <a:p>
          <a:endParaRPr lang="en-US"/>
        </a:p>
      </dgm:t>
    </dgm:pt>
    <dgm:pt modelId="{A9301BB8-7735-480C-BBA6-6476E573FF87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+mn-lt"/>
            </a:rPr>
            <a:t>Must qualify for Honors classes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1CDF4E39-0A5D-4688-A7E7-FDBB89B4DD48}" type="parTrans" cxnId="{6662A9ED-D40A-42C7-BBEC-B550675AC8EC}">
      <dgm:prSet/>
      <dgm:spPr/>
      <dgm:t>
        <a:bodyPr/>
        <a:lstStyle/>
        <a:p>
          <a:endParaRPr lang="en-US"/>
        </a:p>
      </dgm:t>
    </dgm:pt>
    <dgm:pt modelId="{C1190BA5-16AA-414D-B48C-95B7D4840015}" type="sibTrans" cxnId="{6662A9ED-D40A-42C7-BBEC-B550675AC8EC}">
      <dgm:prSet/>
      <dgm:spPr/>
      <dgm:t>
        <a:bodyPr/>
        <a:lstStyle/>
        <a:p>
          <a:endParaRPr lang="en-US"/>
        </a:p>
      </dgm:t>
    </dgm:pt>
    <dgm:pt modelId="{3466F102-ED43-46C2-A674-39A3A348042D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+mn-lt"/>
            </a:rPr>
            <a:t>6</a:t>
          </a:r>
          <a:r>
            <a:rPr lang="en-US" sz="2400" baseline="30000" dirty="0" smtClean="0">
              <a:solidFill>
                <a:schemeClr val="tx1"/>
              </a:solidFill>
              <a:latin typeface="+mn-lt"/>
            </a:rPr>
            <a:t>th</a:t>
          </a:r>
          <a:r>
            <a:rPr lang="en-US" sz="2400" dirty="0" smtClean="0">
              <a:solidFill>
                <a:schemeClr val="tx1"/>
              </a:solidFill>
              <a:latin typeface="+mn-lt"/>
            </a:rPr>
            <a:t> Grade Honors Math 6</a:t>
          </a:r>
          <a:r>
            <a:rPr lang="en-US" sz="2400" baseline="30000" dirty="0" smtClean="0">
              <a:solidFill>
                <a:schemeClr val="tx1"/>
              </a:solidFill>
              <a:latin typeface="+mn-lt"/>
            </a:rPr>
            <a:t>th</a:t>
          </a:r>
          <a:r>
            <a:rPr lang="en-US" sz="2400" dirty="0" smtClean="0">
              <a:solidFill>
                <a:schemeClr val="tx1"/>
              </a:solidFill>
              <a:latin typeface="+mn-lt"/>
            </a:rPr>
            <a:t> Social Studies PACE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295E65F0-F0EA-4980-B645-7722AC6DFAF9}" type="parTrans" cxnId="{646D67EE-788B-4305-886A-17C7C20D7FC4}">
      <dgm:prSet/>
      <dgm:spPr/>
      <dgm:t>
        <a:bodyPr/>
        <a:lstStyle/>
        <a:p>
          <a:endParaRPr lang="en-US"/>
        </a:p>
      </dgm:t>
    </dgm:pt>
    <dgm:pt modelId="{3A5C61B6-34FF-4A1C-BA9A-0859C2C4731A}" type="sibTrans" cxnId="{646D67EE-788B-4305-886A-17C7C20D7FC4}">
      <dgm:prSet/>
      <dgm:spPr/>
      <dgm:t>
        <a:bodyPr/>
        <a:lstStyle/>
        <a:p>
          <a:endParaRPr lang="en-US"/>
        </a:p>
      </dgm:t>
    </dgm:pt>
    <dgm:pt modelId="{DB06B57D-2462-4C9F-8AA4-9F9B099A0445}" type="pres">
      <dgm:prSet presAssocID="{229CF956-B674-496A-A3B2-D811E46CF87C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9C6151-99A7-4E86-A957-C6E93E5CA029}" type="pres">
      <dgm:prSet presAssocID="{E704FA56-9CFB-4250-B4A6-42D635768394}" presName="composite" presStyleCnt="0"/>
      <dgm:spPr/>
    </dgm:pt>
    <dgm:pt modelId="{59A15A9C-7C00-4B1A-88D5-C7DFF394EDAB}" type="pres">
      <dgm:prSet presAssocID="{E704FA56-9CFB-4250-B4A6-42D635768394}" presName="ParentAccent1" presStyleLbl="alignNode1" presStyleIdx="0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53203A1A-979D-4DE5-8C5E-739D5DCA291B}" type="pres">
      <dgm:prSet presAssocID="{E704FA56-9CFB-4250-B4A6-42D635768394}" presName="ParentAccent2" presStyleLbl="alignNode1" presStyleIdx="1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2009D61F-4B14-4941-B341-1FC4DFC160AB}" type="pres">
      <dgm:prSet presAssocID="{E704FA56-9CFB-4250-B4A6-42D635768394}" presName="ParentAccent3" presStyleLbl="alignNode1" presStyleIdx="2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D535E451-3581-4E9B-AF34-132306BE01F2}" type="pres">
      <dgm:prSet presAssocID="{E704FA56-9CFB-4250-B4A6-42D635768394}" presName="ParentAccent4" presStyleLbl="alignNode1" presStyleIdx="3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B27F1C8D-EB7A-41F1-984D-B243932C237D}" type="pres">
      <dgm:prSet presAssocID="{E704FA56-9CFB-4250-B4A6-42D635768394}" presName="ParentAccent5" presStyleLbl="alignNode1" presStyleIdx="4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BB5853B4-57EB-4DB0-926D-722F04161226}" type="pres">
      <dgm:prSet presAssocID="{E704FA56-9CFB-4250-B4A6-42D635768394}" presName="ParentAccent6" presStyleLbl="alignNode1" presStyleIdx="5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BD343A94-6B92-4B65-BB99-001B99BF0907}" type="pres">
      <dgm:prSet presAssocID="{E704FA56-9CFB-4250-B4A6-42D635768394}" presName="ParentAccent7" presStyleLbl="alignNode1" presStyleIdx="6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CDA241E3-90C2-4FC2-8E37-29470B1733A7}" type="pres">
      <dgm:prSet presAssocID="{E704FA56-9CFB-4250-B4A6-42D635768394}" presName="ParentAccent8" presStyleLbl="alignNode1" presStyleIdx="7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8A255139-5E0C-4365-B759-289D03096D46}" type="pres">
      <dgm:prSet presAssocID="{E704FA56-9CFB-4250-B4A6-42D635768394}" presName="ParentAccent9" presStyleLbl="alignNode1" presStyleIdx="8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FCA7BC66-0B31-439A-825A-F234D9B2C902}" type="pres">
      <dgm:prSet presAssocID="{E704FA56-9CFB-4250-B4A6-42D635768394}" presName="ParentAccent10" presStyleLbl="alignNode1" presStyleIdx="9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D886BFCA-AF19-44E5-B18D-EE2DBF13C067}" type="pres">
      <dgm:prSet presAssocID="{E704FA56-9CFB-4250-B4A6-42D635768394}" presName="Parent" presStyleLbl="alignNode1" presStyleIdx="10" presStyleCnt="34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8ECB0C-12A0-4A36-ACFA-02EE2BCF9045}" type="pres">
      <dgm:prSet presAssocID="{A84E13E7-A4A9-4984-84FE-ACB8A92F9118}" presName="Child1Accent1" presStyleLbl="alignNode1" presStyleIdx="11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BFEE2764-D5A3-4B67-808D-A47A4BA73ED0}" type="pres">
      <dgm:prSet presAssocID="{A84E13E7-A4A9-4984-84FE-ACB8A92F9118}" presName="Child1Accent2" presStyleLbl="alignNode1" presStyleIdx="12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7CFE6934-7C11-42CB-84DD-3203482F15E3}" type="pres">
      <dgm:prSet presAssocID="{A84E13E7-A4A9-4984-84FE-ACB8A92F9118}" presName="Child1Accent3" presStyleLbl="alignNode1" presStyleIdx="13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3579AC41-52F4-4D60-97E6-A1955CBBEE44}" type="pres">
      <dgm:prSet presAssocID="{A84E13E7-A4A9-4984-84FE-ACB8A92F9118}" presName="Child1Accent4" presStyleLbl="alignNode1" presStyleIdx="14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B4D6A85E-7551-4B97-8FB9-325BF4DC65F2}" type="pres">
      <dgm:prSet presAssocID="{A84E13E7-A4A9-4984-84FE-ACB8A92F9118}" presName="Child1Accent5" presStyleLbl="alignNode1" presStyleIdx="15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D0D8605D-632E-477C-B4B9-23EB004F124E}" type="pres">
      <dgm:prSet presAssocID="{A84E13E7-A4A9-4984-84FE-ACB8A92F9118}" presName="Child1Accent6" presStyleLbl="alignNode1" presStyleIdx="16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9086E13E-E726-44AF-BF77-988FA85CCD40}" type="pres">
      <dgm:prSet presAssocID="{A84E13E7-A4A9-4984-84FE-ACB8A92F9118}" presName="Child1Accent7" presStyleLbl="alignNode1" presStyleIdx="17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A5767B9E-40AA-4F1F-8B8A-483C4B0777E2}" type="pres">
      <dgm:prSet presAssocID="{A84E13E7-A4A9-4984-84FE-ACB8A92F9118}" presName="Child1Accent8" presStyleLbl="alignNode1" presStyleIdx="18" presStyleCnt="34"/>
      <dgm:spPr/>
    </dgm:pt>
    <dgm:pt modelId="{46139010-BC97-4A41-8D08-61C1CBD19BF4}" type="pres">
      <dgm:prSet presAssocID="{A84E13E7-A4A9-4984-84FE-ACB8A92F9118}" presName="Child1Accent9" presStyleLbl="alignNode1" presStyleIdx="19" presStyleCnt="34"/>
      <dgm:spPr/>
    </dgm:pt>
    <dgm:pt modelId="{3B16AE2C-1D07-4888-9B01-359447E838BF}" type="pres">
      <dgm:prSet presAssocID="{A84E13E7-A4A9-4984-84FE-ACB8A92F9118}" presName="Child1" presStyleLbl="revTx" presStyleIdx="0" presStyleCnt="3" custScaleX="117254" custLinFactNeighborX="2976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A2232-87B5-4600-9C05-DFF2365D6B74}" type="pres">
      <dgm:prSet presAssocID="{A9301BB8-7735-480C-BBA6-6476E573FF87}" presName="Child2Accent1" presStyleLbl="alignNode1" presStyleIdx="20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309B4F1C-A675-4A44-9A25-D7D77CC02CF7}" type="pres">
      <dgm:prSet presAssocID="{A9301BB8-7735-480C-BBA6-6476E573FF87}" presName="Child2Accent2" presStyleLbl="alignNode1" presStyleIdx="21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CA2FA247-9ADA-4021-87AD-2E0E99A29941}" type="pres">
      <dgm:prSet presAssocID="{A9301BB8-7735-480C-BBA6-6476E573FF87}" presName="Child2Accent3" presStyleLbl="alignNode1" presStyleIdx="22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5C21CE1E-D546-4AA7-9571-7D6F06179EEF}" type="pres">
      <dgm:prSet presAssocID="{A9301BB8-7735-480C-BBA6-6476E573FF87}" presName="Child2Accent4" presStyleLbl="alignNode1" presStyleIdx="23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93469AC7-E9A7-49A6-B783-12F0732BE3D6}" type="pres">
      <dgm:prSet presAssocID="{A9301BB8-7735-480C-BBA6-6476E573FF87}" presName="Child2Accent5" presStyleLbl="alignNode1" presStyleIdx="24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00409BF9-8ABD-471E-A0B7-2E5E1E521E33}" type="pres">
      <dgm:prSet presAssocID="{A9301BB8-7735-480C-BBA6-6476E573FF87}" presName="Child2Accent6" presStyleLbl="alignNode1" presStyleIdx="25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DDEB7033-00FE-43D5-8FA6-EFB9EA0404A7}" type="pres">
      <dgm:prSet presAssocID="{A9301BB8-7735-480C-BBA6-6476E573FF87}" presName="Child2Accent7" presStyleLbl="alignNode1" presStyleIdx="26" presStyleCnt="34"/>
      <dgm:spPr/>
    </dgm:pt>
    <dgm:pt modelId="{FA24CFA3-8F15-477E-AADF-EB533F1A5512}" type="pres">
      <dgm:prSet presAssocID="{A9301BB8-7735-480C-BBA6-6476E573FF87}" presName="Child2" presStyleLbl="revTx" presStyleIdx="1" presStyleCnt="3" custScaleX="137736" custLinFactNeighborX="1000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A1E06-9BDB-4EE4-8B38-DD3594A62A31}" type="pres">
      <dgm:prSet presAssocID="{3466F102-ED43-46C2-A674-39A3A348042D}" presName="Child3Accent1" presStyleLbl="alignNode1" presStyleIdx="27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507A89AC-330E-471C-AA1A-6CE0B0D67A4E}" type="pres">
      <dgm:prSet presAssocID="{3466F102-ED43-46C2-A674-39A3A348042D}" presName="Child3Accent2" presStyleLbl="alignNode1" presStyleIdx="28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190FDDC1-2FD1-41BF-96DD-83DDC4243137}" type="pres">
      <dgm:prSet presAssocID="{3466F102-ED43-46C2-A674-39A3A348042D}" presName="Child3Accent3" presStyleLbl="alignNode1" presStyleIdx="29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48F96675-D769-4C84-8A3F-018C0476F8D3}" type="pres">
      <dgm:prSet presAssocID="{3466F102-ED43-46C2-A674-39A3A348042D}" presName="Child3Accent4" presStyleLbl="alignNode1" presStyleIdx="30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7F9B2011-68DB-4A9E-A8E0-757C7C1FE4F7}" type="pres">
      <dgm:prSet presAssocID="{3466F102-ED43-46C2-A674-39A3A348042D}" presName="Child3Accent5" presStyleLbl="alignNode1" presStyleIdx="31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8988A7A8-9E49-42B4-BF29-4F053799F914}" type="pres">
      <dgm:prSet presAssocID="{3466F102-ED43-46C2-A674-39A3A348042D}" presName="Child3Accent6" presStyleLbl="alignNode1" presStyleIdx="32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7D299C81-776A-4885-B850-3E8983EA3534}" type="pres">
      <dgm:prSet presAssocID="{3466F102-ED43-46C2-A674-39A3A348042D}" presName="Child3Accent7" presStyleLbl="alignNode1" presStyleIdx="33" presStyleCnt="3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E124D963-22D2-44F9-AD5C-3A670C5125F8}" type="pres">
      <dgm:prSet presAssocID="{3466F102-ED43-46C2-A674-39A3A348042D}" presName="Child3" presStyleLbl="revTx" presStyleIdx="2" presStyleCnt="3" custScaleX="10767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6D67EE-788B-4305-886A-17C7C20D7FC4}" srcId="{E704FA56-9CFB-4250-B4A6-42D635768394}" destId="{3466F102-ED43-46C2-A674-39A3A348042D}" srcOrd="2" destOrd="0" parTransId="{295E65F0-F0EA-4980-B645-7722AC6DFAF9}" sibTransId="{3A5C61B6-34FF-4A1C-BA9A-0859C2C4731A}"/>
    <dgm:cxn modelId="{7F1A90D4-560D-40B6-AB8F-EFCE2CAA82E3}" type="presOf" srcId="{A84E13E7-A4A9-4984-84FE-ACB8A92F9118}" destId="{3B16AE2C-1D07-4888-9B01-359447E838BF}" srcOrd="0" destOrd="0" presId="urn:microsoft.com/office/officeart/2011/layout/ConvergingText#1"/>
    <dgm:cxn modelId="{6662A9ED-D40A-42C7-BBEC-B550675AC8EC}" srcId="{E704FA56-9CFB-4250-B4A6-42D635768394}" destId="{A9301BB8-7735-480C-BBA6-6476E573FF87}" srcOrd="1" destOrd="0" parTransId="{1CDF4E39-0A5D-4688-A7E7-FDBB89B4DD48}" sibTransId="{C1190BA5-16AA-414D-B48C-95B7D4840015}"/>
    <dgm:cxn modelId="{83D4B7AA-A88D-4D49-BE32-6CEACFBF2BFB}" srcId="{E704FA56-9CFB-4250-B4A6-42D635768394}" destId="{A84E13E7-A4A9-4984-84FE-ACB8A92F9118}" srcOrd="0" destOrd="0" parTransId="{2F4C771E-5F56-4330-91B3-D0696E8A0FE6}" sibTransId="{FEDFFC9A-44A3-4563-9ECE-0C01A3E39383}"/>
    <dgm:cxn modelId="{57144649-E9B6-44D1-BF6C-5C83E6E22A4F}" type="presOf" srcId="{A9301BB8-7735-480C-BBA6-6476E573FF87}" destId="{FA24CFA3-8F15-477E-AADF-EB533F1A5512}" srcOrd="0" destOrd="0" presId="urn:microsoft.com/office/officeart/2011/layout/ConvergingText#1"/>
    <dgm:cxn modelId="{C50EE09E-F505-4EFC-841F-F4B00DB3366B}" type="presOf" srcId="{E704FA56-9CFB-4250-B4A6-42D635768394}" destId="{D886BFCA-AF19-44E5-B18D-EE2DBF13C067}" srcOrd="0" destOrd="0" presId="urn:microsoft.com/office/officeart/2011/layout/ConvergingText#1"/>
    <dgm:cxn modelId="{DEAFB479-BE40-4941-9C6D-BA514C3912E2}" type="presOf" srcId="{229CF956-B674-496A-A3B2-D811E46CF87C}" destId="{DB06B57D-2462-4C9F-8AA4-9F9B099A0445}" srcOrd="0" destOrd="0" presId="urn:microsoft.com/office/officeart/2011/layout/ConvergingText#1"/>
    <dgm:cxn modelId="{45BE85C0-C26B-46C2-9F9E-0EB6894360B1}" srcId="{229CF956-B674-496A-A3B2-D811E46CF87C}" destId="{E704FA56-9CFB-4250-B4A6-42D635768394}" srcOrd="0" destOrd="0" parTransId="{46343E3C-C808-45E4-9548-856128F199E7}" sibTransId="{F0C7A47B-80AC-4B05-BEFB-C962CD578C1B}"/>
    <dgm:cxn modelId="{6A60D4CD-65A6-4F08-9F8F-4D2AF6840193}" type="presOf" srcId="{3466F102-ED43-46C2-A674-39A3A348042D}" destId="{E124D963-22D2-44F9-AD5C-3A670C5125F8}" srcOrd="0" destOrd="0" presId="urn:microsoft.com/office/officeart/2011/layout/ConvergingText#1"/>
    <dgm:cxn modelId="{17D4DF50-56BA-4CA4-9A05-F6F38E55F2C5}" type="presParOf" srcId="{DB06B57D-2462-4C9F-8AA4-9F9B099A0445}" destId="{E79C6151-99A7-4E86-A957-C6E93E5CA029}" srcOrd="0" destOrd="0" presId="urn:microsoft.com/office/officeart/2011/layout/ConvergingText#1"/>
    <dgm:cxn modelId="{49839770-0037-4BE0-9087-D6DC9BF07FDC}" type="presParOf" srcId="{E79C6151-99A7-4E86-A957-C6E93E5CA029}" destId="{59A15A9C-7C00-4B1A-88D5-C7DFF394EDAB}" srcOrd="0" destOrd="0" presId="urn:microsoft.com/office/officeart/2011/layout/ConvergingText#1"/>
    <dgm:cxn modelId="{59FE9937-2627-40AF-8942-F03280E9A3D3}" type="presParOf" srcId="{E79C6151-99A7-4E86-A957-C6E93E5CA029}" destId="{53203A1A-979D-4DE5-8C5E-739D5DCA291B}" srcOrd="1" destOrd="0" presId="urn:microsoft.com/office/officeart/2011/layout/ConvergingText#1"/>
    <dgm:cxn modelId="{B160F204-B7E9-4875-A53E-BA399EB6E221}" type="presParOf" srcId="{E79C6151-99A7-4E86-A957-C6E93E5CA029}" destId="{2009D61F-4B14-4941-B341-1FC4DFC160AB}" srcOrd="2" destOrd="0" presId="urn:microsoft.com/office/officeart/2011/layout/ConvergingText#1"/>
    <dgm:cxn modelId="{2FDDCF8B-E181-4F2A-99A6-376D2885A11F}" type="presParOf" srcId="{E79C6151-99A7-4E86-A957-C6E93E5CA029}" destId="{D535E451-3581-4E9B-AF34-132306BE01F2}" srcOrd="3" destOrd="0" presId="urn:microsoft.com/office/officeart/2011/layout/ConvergingText#1"/>
    <dgm:cxn modelId="{151D3961-8201-4872-AD22-ADC7CEA6022F}" type="presParOf" srcId="{E79C6151-99A7-4E86-A957-C6E93E5CA029}" destId="{B27F1C8D-EB7A-41F1-984D-B243932C237D}" srcOrd="4" destOrd="0" presId="urn:microsoft.com/office/officeart/2011/layout/ConvergingText#1"/>
    <dgm:cxn modelId="{275D6B40-1047-4112-9DD5-187C644A8771}" type="presParOf" srcId="{E79C6151-99A7-4E86-A957-C6E93E5CA029}" destId="{BB5853B4-57EB-4DB0-926D-722F04161226}" srcOrd="5" destOrd="0" presId="urn:microsoft.com/office/officeart/2011/layout/ConvergingText#1"/>
    <dgm:cxn modelId="{7E839700-F5B7-4E0D-88F0-F4BBF6DD22D3}" type="presParOf" srcId="{E79C6151-99A7-4E86-A957-C6E93E5CA029}" destId="{BD343A94-6B92-4B65-BB99-001B99BF0907}" srcOrd="6" destOrd="0" presId="urn:microsoft.com/office/officeart/2011/layout/ConvergingText#1"/>
    <dgm:cxn modelId="{A67D7E64-CBB6-4C4E-9159-E8FD1ECCA523}" type="presParOf" srcId="{E79C6151-99A7-4E86-A957-C6E93E5CA029}" destId="{CDA241E3-90C2-4FC2-8E37-29470B1733A7}" srcOrd="7" destOrd="0" presId="urn:microsoft.com/office/officeart/2011/layout/ConvergingText#1"/>
    <dgm:cxn modelId="{1D6DE71E-3A2C-411E-83A7-9CB6BC8BFF8B}" type="presParOf" srcId="{E79C6151-99A7-4E86-A957-C6E93E5CA029}" destId="{8A255139-5E0C-4365-B759-289D03096D46}" srcOrd="8" destOrd="0" presId="urn:microsoft.com/office/officeart/2011/layout/ConvergingText#1"/>
    <dgm:cxn modelId="{3844E938-26FF-46F7-B892-C5695080DD21}" type="presParOf" srcId="{E79C6151-99A7-4E86-A957-C6E93E5CA029}" destId="{FCA7BC66-0B31-439A-825A-F234D9B2C902}" srcOrd="9" destOrd="0" presId="urn:microsoft.com/office/officeart/2011/layout/ConvergingText#1"/>
    <dgm:cxn modelId="{7F49D304-6B4F-41CD-B79D-695F4404154D}" type="presParOf" srcId="{E79C6151-99A7-4E86-A957-C6E93E5CA029}" destId="{D886BFCA-AF19-44E5-B18D-EE2DBF13C067}" srcOrd="10" destOrd="0" presId="urn:microsoft.com/office/officeart/2011/layout/ConvergingText#1"/>
    <dgm:cxn modelId="{6EE54B06-567A-4B3E-9849-430D7B5658F2}" type="presParOf" srcId="{E79C6151-99A7-4E86-A957-C6E93E5CA029}" destId="{F18ECB0C-12A0-4A36-ACFA-02EE2BCF9045}" srcOrd="11" destOrd="0" presId="urn:microsoft.com/office/officeart/2011/layout/ConvergingText#1"/>
    <dgm:cxn modelId="{835F23F1-7A9F-4946-93FD-B7E27489A294}" type="presParOf" srcId="{E79C6151-99A7-4E86-A957-C6E93E5CA029}" destId="{BFEE2764-D5A3-4B67-808D-A47A4BA73ED0}" srcOrd="12" destOrd="0" presId="urn:microsoft.com/office/officeart/2011/layout/ConvergingText#1"/>
    <dgm:cxn modelId="{69FA960C-593E-4FF3-97FE-9E29FBE752FE}" type="presParOf" srcId="{E79C6151-99A7-4E86-A957-C6E93E5CA029}" destId="{7CFE6934-7C11-42CB-84DD-3203482F15E3}" srcOrd="13" destOrd="0" presId="urn:microsoft.com/office/officeart/2011/layout/ConvergingText#1"/>
    <dgm:cxn modelId="{1F41BF93-F3B5-4B16-AE0A-BE13AC288EAC}" type="presParOf" srcId="{E79C6151-99A7-4E86-A957-C6E93E5CA029}" destId="{3579AC41-52F4-4D60-97E6-A1955CBBEE44}" srcOrd="14" destOrd="0" presId="urn:microsoft.com/office/officeart/2011/layout/ConvergingText#1"/>
    <dgm:cxn modelId="{FE8FFAD4-1886-4ADF-8F41-E9EE95EB557C}" type="presParOf" srcId="{E79C6151-99A7-4E86-A957-C6E93E5CA029}" destId="{B4D6A85E-7551-4B97-8FB9-325BF4DC65F2}" srcOrd="15" destOrd="0" presId="urn:microsoft.com/office/officeart/2011/layout/ConvergingText#1"/>
    <dgm:cxn modelId="{8B8B5205-4EEE-4F32-800D-10F5ED1B3BE7}" type="presParOf" srcId="{E79C6151-99A7-4E86-A957-C6E93E5CA029}" destId="{D0D8605D-632E-477C-B4B9-23EB004F124E}" srcOrd="16" destOrd="0" presId="urn:microsoft.com/office/officeart/2011/layout/ConvergingText#1"/>
    <dgm:cxn modelId="{021793A6-D22F-400F-828B-18AD3406983E}" type="presParOf" srcId="{E79C6151-99A7-4E86-A957-C6E93E5CA029}" destId="{9086E13E-E726-44AF-BF77-988FA85CCD40}" srcOrd="17" destOrd="0" presId="urn:microsoft.com/office/officeart/2011/layout/ConvergingText#1"/>
    <dgm:cxn modelId="{23397C79-80FC-4782-B72A-90298D389917}" type="presParOf" srcId="{E79C6151-99A7-4E86-A957-C6E93E5CA029}" destId="{A5767B9E-40AA-4F1F-8B8A-483C4B0777E2}" srcOrd="18" destOrd="0" presId="urn:microsoft.com/office/officeart/2011/layout/ConvergingText#1"/>
    <dgm:cxn modelId="{0AF12B56-1133-44D5-9F4A-97D69D76468B}" type="presParOf" srcId="{E79C6151-99A7-4E86-A957-C6E93E5CA029}" destId="{46139010-BC97-4A41-8D08-61C1CBD19BF4}" srcOrd="19" destOrd="0" presId="urn:microsoft.com/office/officeart/2011/layout/ConvergingText#1"/>
    <dgm:cxn modelId="{7C33B39B-DD27-4793-BC53-E9BCB2342473}" type="presParOf" srcId="{E79C6151-99A7-4E86-A957-C6E93E5CA029}" destId="{3B16AE2C-1D07-4888-9B01-359447E838BF}" srcOrd="20" destOrd="0" presId="urn:microsoft.com/office/officeart/2011/layout/ConvergingText#1"/>
    <dgm:cxn modelId="{D59E6BCF-D936-4077-BC6D-3B102FDD426A}" type="presParOf" srcId="{E79C6151-99A7-4E86-A957-C6E93E5CA029}" destId="{5E3A2232-87B5-4600-9C05-DFF2365D6B74}" srcOrd="21" destOrd="0" presId="urn:microsoft.com/office/officeart/2011/layout/ConvergingText#1"/>
    <dgm:cxn modelId="{12EC4755-733F-4CC4-9F35-E6DEE62BF9D4}" type="presParOf" srcId="{E79C6151-99A7-4E86-A957-C6E93E5CA029}" destId="{309B4F1C-A675-4A44-9A25-D7D77CC02CF7}" srcOrd="22" destOrd="0" presId="urn:microsoft.com/office/officeart/2011/layout/ConvergingText#1"/>
    <dgm:cxn modelId="{098C4489-DCF8-480A-BC5D-7EA0DE11A10B}" type="presParOf" srcId="{E79C6151-99A7-4E86-A957-C6E93E5CA029}" destId="{CA2FA247-9ADA-4021-87AD-2E0E99A29941}" srcOrd="23" destOrd="0" presId="urn:microsoft.com/office/officeart/2011/layout/ConvergingText#1"/>
    <dgm:cxn modelId="{05A64304-82A1-4468-827F-AE2DFC8C5888}" type="presParOf" srcId="{E79C6151-99A7-4E86-A957-C6E93E5CA029}" destId="{5C21CE1E-D546-4AA7-9571-7D6F06179EEF}" srcOrd="24" destOrd="0" presId="urn:microsoft.com/office/officeart/2011/layout/ConvergingText#1"/>
    <dgm:cxn modelId="{0CF3C6DA-1FBD-40A9-BBB2-4B9583C63E2F}" type="presParOf" srcId="{E79C6151-99A7-4E86-A957-C6E93E5CA029}" destId="{93469AC7-E9A7-49A6-B783-12F0732BE3D6}" srcOrd="25" destOrd="0" presId="urn:microsoft.com/office/officeart/2011/layout/ConvergingText#1"/>
    <dgm:cxn modelId="{7A93575D-EEE0-4393-82A8-F77578E8F175}" type="presParOf" srcId="{E79C6151-99A7-4E86-A957-C6E93E5CA029}" destId="{00409BF9-8ABD-471E-A0B7-2E5E1E521E33}" srcOrd="26" destOrd="0" presId="urn:microsoft.com/office/officeart/2011/layout/ConvergingText#1"/>
    <dgm:cxn modelId="{CE78C693-C84C-47E6-A7FA-871CE8489265}" type="presParOf" srcId="{E79C6151-99A7-4E86-A957-C6E93E5CA029}" destId="{DDEB7033-00FE-43D5-8FA6-EFB9EA0404A7}" srcOrd="27" destOrd="0" presId="urn:microsoft.com/office/officeart/2011/layout/ConvergingText#1"/>
    <dgm:cxn modelId="{23515C84-4487-444B-8FC1-CD6F17DD1AAB}" type="presParOf" srcId="{E79C6151-99A7-4E86-A957-C6E93E5CA029}" destId="{FA24CFA3-8F15-477E-AADF-EB533F1A5512}" srcOrd="28" destOrd="0" presId="urn:microsoft.com/office/officeart/2011/layout/ConvergingText#1"/>
    <dgm:cxn modelId="{2C6DAC94-8AFA-4226-8D97-F5E7454F49EA}" type="presParOf" srcId="{E79C6151-99A7-4E86-A957-C6E93E5CA029}" destId="{5CCA1E06-9BDB-4EE4-8B38-DD3594A62A31}" srcOrd="29" destOrd="0" presId="urn:microsoft.com/office/officeart/2011/layout/ConvergingText#1"/>
    <dgm:cxn modelId="{3B96269D-2D00-4536-8C6B-2904362A7CD3}" type="presParOf" srcId="{E79C6151-99A7-4E86-A957-C6E93E5CA029}" destId="{507A89AC-330E-471C-AA1A-6CE0B0D67A4E}" srcOrd="30" destOrd="0" presId="urn:microsoft.com/office/officeart/2011/layout/ConvergingText#1"/>
    <dgm:cxn modelId="{453AC322-00C5-4F78-9ADD-29F68FDC81F3}" type="presParOf" srcId="{E79C6151-99A7-4E86-A957-C6E93E5CA029}" destId="{190FDDC1-2FD1-41BF-96DD-83DDC4243137}" srcOrd="31" destOrd="0" presId="urn:microsoft.com/office/officeart/2011/layout/ConvergingText#1"/>
    <dgm:cxn modelId="{14525AC0-12E5-47BA-9650-970F0CD85349}" type="presParOf" srcId="{E79C6151-99A7-4E86-A957-C6E93E5CA029}" destId="{48F96675-D769-4C84-8A3F-018C0476F8D3}" srcOrd="32" destOrd="0" presId="urn:microsoft.com/office/officeart/2011/layout/ConvergingText#1"/>
    <dgm:cxn modelId="{48E5EE48-0090-41CF-A001-C6213514F010}" type="presParOf" srcId="{E79C6151-99A7-4E86-A957-C6E93E5CA029}" destId="{7F9B2011-68DB-4A9E-A8E0-757C7C1FE4F7}" srcOrd="33" destOrd="0" presId="urn:microsoft.com/office/officeart/2011/layout/ConvergingText#1"/>
    <dgm:cxn modelId="{5ED275B3-4C8A-441B-A413-7FF88E47E656}" type="presParOf" srcId="{E79C6151-99A7-4E86-A957-C6E93E5CA029}" destId="{8988A7A8-9E49-42B4-BF29-4F053799F914}" srcOrd="34" destOrd="0" presId="urn:microsoft.com/office/officeart/2011/layout/ConvergingText#1"/>
    <dgm:cxn modelId="{DB97425B-AED9-423B-A92A-1CF3D534FF02}" type="presParOf" srcId="{E79C6151-99A7-4E86-A957-C6E93E5CA029}" destId="{7D299C81-776A-4885-B850-3E8983EA3534}" srcOrd="35" destOrd="0" presId="urn:microsoft.com/office/officeart/2011/layout/ConvergingText#1"/>
    <dgm:cxn modelId="{EA7DDAF2-2665-438B-A3FD-96C360898BED}" type="presParOf" srcId="{E79C6151-99A7-4E86-A957-C6E93E5CA029}" destId="{E124D963-22D2-44F9-AD5C-3A670C5125F8}" srcOrd="36" destOrd="0" presId="urn:microsoft.com/office/officeart/2011/layout/ConvergingTex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15A9C-7C00-4B1A-88D5-C7DFF394EDAB}">
      <dsp:nvSpPr>
        <dsp:cNvPr id="0" name=""/>
        <dsp:cNvSpPr/>
      </dsp:nvSpPr>
      <dsp:spPr>
        <a:xfrm>
          <a:off x="8149310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53203A1A-979D-4DE5-8C5E-739D5DCA291B}">
      <dsp:nvSpPr>
        <dsp:cNvPr id="0" name=""/>
        <dsp:cNvSpPr/>
      </dsp:nvSpPr>
      <dsp:spPr>
        <a:xfrm>
          <a:off x="7728795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2009D61F-4B14-4941-B341-1FC4DFC160AB}">
      <dsp:nvSpPr>
        <dsp:cNvPr id="0" name=""/>
        <dsp:cNvSpPr/>
      </dsp:nvSpPr>
      <dsp:spPr>
        <a:xfrm>
          <a:off x="7308279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D535E451-3581-4E9B-AF34-132306BE01F2}">
      <dsp:nvSpPr>
        <dsp:cNvPr id="0" name=""/>
        <dsp:cNvSpPr/>
      </dsp:nvSpPr>
      <dsp:spPr>
        <a:xfrm>
          <a:off x="6888563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B27F1C8D-EB7A-41F1-984D-B243932C237D}">
      <dsp:nvSpPr>
        <dsp:cNvPr id="0" name=""/>
        <dsp:cNvSpPr/>
      </dsp:nvSpPr>
      <dsp:spPr>
        <a:xfrm>
          <a:off x="6468048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BB5853B4-57EB-4DB0-926D-722F04161226}">
      <dsp:nvSpPr>
        <dsp:cNvPr id="0" name=""/>
        <dsp:cNvSpPr/>
      </dsp:nvSpPr>
      <dsp:spPr>
        <a:xfrm>
          <a:off x="5818088" y="2326015"/>
          <a:ext cx="458889" cy="459259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BD343A94-6B92-4B65-BB99-001B99BF0907}">
      <dsp:nvSpPr>
        <dsp:cNvPr id="0" name=""/>
        <dsp:cNvSpPr/>
      </dsp:nvSpPr>
      <dsp:spPr>
        <a:xfrm>
          <a:off x="7775163" y="1966759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CDA241E3-90C2-4FC2-8E37-29470B1733A7}">
      <dsp:nvSpPr>
        <dsp:cNvPr id="0" name=""/>
        <dsp:cNvSpPr/>
      </dsp:nvSpPr>
      <dsp:spPr>
        <a:xfrm>
          <a:off x="7775163" y="2918109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8A255139-5E0C-4365-B759-289D03096D46}">
      <dsp:nvSpPr>
        <dsp:cNvPr id="0" name=""/>
        <dsp:cNvSpPr/>
      </dsp:nvSpPr>
      <dsp:spPr>
        <a:xfrm>
          <a:off x="7979825" y="2172803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FCA7BC66-0B31-439A-825A-F234D9B2C902}">
      <dsp:nvSpPr>
        <dsp:cNvPr id="0" name=""/>
        <dsp:cNvSpPr/>
      </dsp:nvSpPr>
      <dsp:spPr>
        <a:xfrm>
          <a:off x="7993416" y="2713197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D886BFCA-AF19-44E5-B18D-EE2DBF13C067}">
      <dsp:nvSpPr>
        <dsp:cNvPr id="0" name=""/>
        <dsp:cNvSpPr/>
      </dsp:nvSpPr>
      <dsp:spPr>
        <a:xfrm>
          <a:off x="3304589" y="1393911"/>
          <a:ext cx="2323227" cy="2323468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latin typeface="Candara" pitchFamily="34" charset="0"/>
          </a:endParaRPr>
        </a:p>
      </dsp:txBody>
      <dsp:txXfrm>
        <a:off x="3644818" y="1734175"/>
        <a:ext cx="1642769" cy="1642940"/>
      </dsp:txXfrm>
    </dsp:sp>
    <dsp:sp modelId="{F18ECB0C-12A0-4A36-ACFA-02EE2BCF9045}">
      <dsp:nvSpPr>
        <dsp:cNvPr id="0" name=""/>
        <dsp:cNvSpPr/>
      </dsp:nvSpPr>
      <dsp:spPr>
        <a:xfrm>
          <a:off x="3131107" y="1195414"/>
          <a:ext cx="458889" cy="459259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BFEE2764-D5A3-4B67-808D-A47A4BA73ED0}">
      <dsp:nvSpPr>
        <dsp:cNvPr id="0" name=""/>
        <dsp:cNvSpPr/>
      </dsp:nvSpPr>
      <dsp:spPr>
        <a:xfrm>
          <a:off x="2836906" y="953142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7CFE6934-7C11-42CB-84DD-3203482F15E3}">
      <dsp:nvSpPr>
        <dsp:cNvPr id="0" name=""/>
        <dsp:cNvSpPr/>
      </dsp:nvSpPr>
      <dsp:spPr>
        <a:xfrm>
          <a:off x="2346838" y="953142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3579AC41-52F4-4D60-97E6-A1955CBBEE44}">
      <dsp:nvSpPr>
        <dsp:cNvPr id="0" name=""/>
        <dsp:cNvSpPr/>
      </dsp:nvSpPr>
      <dsp:spPr>
        <a:xfrm>
          <a:off x="1856769" y="953142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B4D6A85E-7551-4B97-8FB9-325BF4DC65F2}">
      <dsp:nvSpPr>
        <dsp:cNvPr id="0" name=""/>
        <dsp:cNvSpPr/>
      </dsp:nvSpPr>
      <dsp:spPr>
        <a:xfrm>
          <a:off x="1366701" y="953142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D0D8605D-632E-477C-B4B9-23EB004F124E}">
      <dsp:nvSpPr>
        <dsp:cNvPr id="0" name=""/>
        <dsp:cNvSpPr/>
      </dsp:nvSpPr>
      <dsp:spPr>
        <a:xfrm>
          <a:off x="875833" y="953142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9086E13E-E726-44AF-BF77-988FA85CCD40}">
      <dsp:nvSpPr>
        <dsp:cNvPr id="0" name=""/>
        <dsp:cNvSpPr/>
      </dsp:nvSpPr>
      <dsp:spPr>
        <a:xfrm>
          <a:off x="385765" y="953142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3B16AE2C-1D07-4888-9B01-359447E838BF}">
      <dsp:nvSpPr>
        <dsp:cNvPr id="0" name=""/>
        <dsp:cNvSpPr/>
      </dsp:nvSpPr>
      <dsp:spPr>
        <a:xfrm>
          <a:off x="232189" y="361048"/>
          <a:ext cx="3153405" cy="590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+mn-lt"/>
            </a:rPr>
            <a:t>Classes which are at an accelerated pace.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232189" y="361048"/>
        <a:ext cx="3153405" cy="590207"/>
      </dsp:txXfrm>
    </dsp:sp>
    <dsp:sp modelId="{5E3A2232-87B5-4600-9C05-DFF2365D6B74}">
      <dsp:nvSpPr>
        <dsp:cNvPr id="0" name=""/>
        <dsp:cNvSpPr/>
      </dsp:nvSpPr>
      <dsp:spPr>
        <a:xfrm>
          <a:off x="2654629" y="2326015"/>
          <a:ext cx="458889" cy="459259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309B4F1C-A675-4A44-9A25-D7D77CC02CF7}">
      <dsp:nvSpPr>
        <dsp:cNvPr id="0" name=""/>
        <dsp:cNvSpPr/>
      </dsp:nvSpPr>
      <dsp:spPr>
        <a:xfrm>
          <a:off x="2200537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CA2FA247-9ADA-4021-87AD-2E0E99A29941}">
      <dsp:nvSpPr>
        <dsp:cNvPr id="0" name=""/>
        <dsp:cNvSpPr/>
      </dsp:nvSpPr>
      <dsp:spPr>
        <a:xfrm>
          <a:off x="1747243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5C21CE1E-D546-4AA7-9571-7D6F06179EEF}">
      <dsp:nvSpPr>
        <dsp:cNvPr id="0" name=""/>
        <dsp:cNvSpPr/>
      </dsp:nvSpPr>
      <dsp:spPr>
        <a:xfrm>
          <a:off x="1293151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93469AC7-E9A7-49A6-B783-12F0732BE3D6}">
      <dsp:nvSpPr>
        <dsp:cNvPr id="0" name=""/>
        <dsp:cNvSpPr/>
      </dsp:nvSpPr>
      <dsp:spPr>
        <a:xfrm>
          <a:off x="839858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00409BF9-8ABD-471E-A0B7-2E5E1E521E33}">
      <dsp:nvSpPr>
        <dsp:cNvPr id="0" name=""/>
        <dsp:cNvSpPr/>
      </dsp:nvSpPr>
      <dsp:spPr>
        <a:xfrm>
          <a:off x="385765" y="2440736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FA24CFA3-8F15-477E-AADF-EB533F1A5512}">
      <dsp:nvSpPr>
        <dsp:cNvPr id="0" name=""/>
        <dsp:cNvSpPr/>
      </dsp:nvSpPr>
      <dsp:spPr>
        <a:xfrm>
          <a:off x="203807" y="1853548"/>
          <a:ext cx="2801306" cy="590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+mn-lt"/>
            </a:rPr>
            <a:t>Must qualify for Honors classes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203807" y="1853548"/>
        <a:ext cx="2801306" cy="590207"/>
      </dsp:txXfrm>
    </dsp:sp>
    <dsp:sp modelId="{5CCA1E06-9BDB-4EE4-8B38-DD3594A62A31}">
      <dsp:nvSpPr>
        <dsp:cNvPr id="0" name=""/>
        <dsp:cNvSpPr/>
      </dsp:nvSpPr>
      <dsp:spPr>
        <a:xfrm>
          <a:off x="3131107" y="3437748"/>
          <a:ext cx="458889" cy="459259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507A89AC-330E-471C-AA1A-6CE0B0D67A4E}">
      <dsp:nvSpPr>
        <dsp:cNvPr id="0" name=""/>
        <dsp:cNvSpPr/>
      </dsp:nvSpPr>
      <dsp:spPr>
        <a:xfrm>
          <a:off x="2836906" y="3905310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190FDDC1-2FD1-41BF-96DD-83DDC4243137}">
      <dsp:nvSpPr>
        <dsp:cNvPr id="0" name=""/>
        <dsp:cNvSpPr/>
      </dsp:nvSpPr>
      <dsp:spPr>
        <a:xfrm>
          <a:off x="2346838" y="3905310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48F96675-D769-4C84-8A3F-018C0476F8D3}">
      <dsp:nvSpPr>
        <dsp:cNvPr id="0" name=""/>
        <dsp:cNvSpPr/>
      </dsp:nvSpPr>
      <dsp:spPr>
        <a:xfrm>
          <a:off x="1856769" y="3905310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7F9B2011-68DB-4A9E-A8E0-757C7C1FE4F7}">
      <dsp:nvSpPr>
        <dsp:cNvPr id="0" name=""/>
        <dsp:cNvSpPr/>
      </dsp:nvSpPr>
      <dsp:spPr>
        <a:xfrm>
          <a:off x="1366701" y="3905310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8988A7A8-9E49-42B4-BF29-4F053799F914}">
      <dsp:nvSpPr>
        <dsp:cNvPr id="0" name=""/>
        <dsp:cNvSpPr/>
      </dsp:nvSpPr>
      <dsp:spPr>
        <a:xfrm>
          <a:off x="875833" y="3905310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7D299C81-776A-4885-B850-3E8983EA3534}">
      <dsp:nvSpPr>
        <dsp:cNvPr id="0" name=""/>
        <dsp:cNvSpPr/>
      </dsp:nvSpPr>
      <dsp:spPr>
        <a:xfrm>
          <a:off x="385765" y="3905310"/>
          <a:ext cx="229444" cy="2294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E124D963-22D2-44F9-AD5C-3A670C5125F8}">
      <dsp:nvSpPr>
        <dsp:cNvPr id="0" name=""/>
        <dsp:cNvSpPr/>
      </dsp:nvSpPr>
      <dsp:spPr>
        <a:xfrm>
          <a:off x="280988" y="3312838"/>
          <a:ext cx="2895735" cy="590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+mn-lt"/>
            </a:rPr>
            <a:t>6</a:t>
          </a:r>
          <a:r>
            <a:rPr lang="en-US" sz="2400" kern="1200" baseline="30000" dirty="0" smtClean="0">
              <a:solidFill>
                <a:schemeClr val="tx1"/>
              </a:solidFill>
              <a:latin typeface="+mn-lt"/>
            </a:rPr>
            <a:t>th</a:t>
          </a:r>
          <a:r>
            <a:rPr lang="en-US" sz="2400" kern="1200" dirty="0" smtClean="0">
              <a:solidFill>
                <a:schemeClr val="tx1"/>
              </a:solidFill>
              <a:latin typeface="+mn-lt"/>
            </a:rPr>
            <a:t> Grade Honors Math 6</a:t>
          </a:r>
          <a:r>
            <a:rPr lang="en-US" sz="2400" kern="1200" baseline="30000" dirty="0" smtClean="0">
              <a:solidFill>
                <a:schemeClr val="tx1"/>
              </a:solidFill>
              <a:latin typeface="+mn-lt"/>
            </a:rPr>
            <a:t>th</a:t>
          </a:r>
          <a:r>
            <a:rPr lang="en-US" sz="2400" kern="1200" dirty="0" smtClean="0">
              <a:solidFill>
                <a:schemeClr val="tx1"/>
              </a:solidFill>
              <a:latin typeface="+mn-lt"/>
            </a:rPr>
            <a:t> Social Studies PACE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280988" y="3312838"/>
        <a:ext cx="2895735" cy="590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#1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80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4850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1188"/>
            <a:ext cx="5146675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7" tIns="44921" rIns="91447" bIns="44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225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1675"/>
            <a:ext cx="4618037" cy="3463925"/>
          </a:xfrm>
          <a:ln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3696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3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FA24-17DC-48A5-A19F-F3393529559E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F32E-F396-4857-9E0B-A297DAB04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2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FA24-17DC-48A5-A19F-F3393529559E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F32E-F396-4857-9E0B-A297DAB04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50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533F-C136-4568-8A20-0F8FAB546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3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4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8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6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0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6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0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1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5E21A-85C5-4069-A22A-93A4C80E4D8B}" type="datetime4">
              <a:rPr lang="en-US" smtClean="0"/>
              <a:pPr/>
              <a:t>June 25,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9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arentviewer.pisd.edu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8153400" cy="3810000"/>
          </a:xfrm>
          <a:noFill/>
        </p:spPr>
        <p:txBody>
          <a:bodyPr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Welcome to Hendrick </a:t>
            </a:r>
            <a:br>
              <a:rPr 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Parent Information Night </a:t>
            </a:r>
            <a:br>
              <a:rPr 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2019-2020</a:t>
            </a:r>
            <a:br>
              <a:rPr 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5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Grade Students</a:t>
            </a:r>
          </a:p>
        </p:txBody>
      </p:sp>
      <p:pic>
        <p:nvPicPr>
          <p:cNvPr id="2" name="Picture 1" descr="Hendrick Hawks Logo&#10;" title="Hendrick Hawk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3316" y="3581400"/>
            <a:ext cx="5433568" cy="30831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915400" cy="609600"/>
          </a:xfrm>
          <a:noFill/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Clr>
                <a:schemeClr val="hlink"/>
              </a:buClr>
              <a:buFont typeface="Monotype Sorts" pitchFamily="2" charset="2"/>
              <a:buNone/>
            </a:pP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SAMPLE SCHEDULE</a:t>
            </a:r>
          </a:p>
        </p:txBody>
      </p:sp>
      <p:graphicFrame>
        <p:nvGraphicFramePr>
          <p:cNvPr id="8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646627"/>
              </p:ext>
            </p:extLst>
          </p:nvPr>
        </p:nvGraphicFramePr>
        <p:xfrm>
          <a:off x="560148" y="1219200"/>
          <a:ext cx="8001000" cy="4967982"/>
        </p:xfrm>
        <a:graphic>
          <a:graphicData uri="http://schemas.openxmlformats.org/drawingml/2006/table">
            <a:tbl>
              <a:tblPr/>
              <a:tblGrid>
                <a:gridCol w="400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MATH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MATH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MUSIC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MUSIC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5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LANGUAGE ARTS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LANGUAGE ARTS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72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LANGUAGE ARTS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LUNCH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LANGUAGE ARTS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LUNCH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7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HAWK Time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HAWK Time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3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P.E.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P.E.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3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SCIENCE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SCIENCE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5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 STUDIES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 STUDIES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ext Box 51"/>
          <p:cNvSpPr txBox="1">
            <a:spLocks noChangeArrowheads="1"/>
          </p:cNvSpPr>
          <p:nvPr/>
        </p:nvSpPr>
        <p:spPr bwMode="auto">
          <a:xfrm>
            <a:off x="609600" y="74092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         </a:t>
            </a:r>
            <a:r>
              <a:rPr lang="en-US" dirty="0" smtClean="0"/>
              <a:t>    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/>
              <a:t>Semester     </a:t>
            </a:r>
            <a:r>
              <a:rPr lang="en-US" dirty="0" smtClean="0"/>
              <a:t>                            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/>
              <a:t>Semester</a:t>
            </a:r>
          </a:p>
        </p:txBody>
      </p:sp>
    </p:spTree>
    <p:extLst>
      <p:ext uri="{BB962C8B-B14F-4D97-AF65-F5344CB8AC3E}">
        <p14:creationId xmlns:p14="http://schemas.microsoft.com/office/powerpoint/2010/main" val="90731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title="Hendrick Middle 6th grade Regist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43962"/>
            <a:ext cx="5245298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4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ction Button: Custom 2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5075" y="3590925"/>
            <a:ext cx="1427163" cy="152400"/>
          </a:xfrm>
          <a:prstGeom prst="actionButtonBlank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86106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REGISTRATION CARD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608462"/>
              </p:ext>
            </p:extLst>
          </p:nvPr>
        </p:nvGraphicFramePr>
        <p:xfrm>
          <a:off x="792163" y="1743075"/>
          <a:ext cx="7543799" cy="43137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3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1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8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English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</a:rPr>
                        <a:t>Reading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Math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Math Honors 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____________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Science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</a:rPr>
                        <a:t>Soc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 Studies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PACE Social Studies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________________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</a:rPr>
                        <a:t>PE/Athletics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2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Fine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Arts*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HAWK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Time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8              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HAWK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Time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 will attend Hendrick Middle School for the 2018 – 2019 school year.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 will NOT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attend Hendrick Middle School for the 2018 – 2019 school year.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Please specify where you will attend school: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64" name="AutoShape 61"/>
          <p:cNvSpPr>
            <a:spLocks noChangeArrowheads="1"/>
          </p:cNvSpPr>
          <p:nvPr/>
        </p:nvSpPr>
        <p:spPr bwMode="auto">
          <a:xfrm>
            <a:off x="4391025" y="1839913"/>
            <a:ext cx="1485900" cy="228600"/>
          </a:xfrm>
          <a:prstGeom prst="rightArrow">
            <a:avLst>
              <a:gd name="adj1" fmla="val 50000"/>
              <a:gd name="adj2" fmla="val 16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5" name="AutoShape 60"/>
          <p:cNvSpPr>
            <a:spLocks noChangeArrowheads="1"/>
          </p:cNvSpPr>
          <p:nvPr/>
        </p:nvSpPr>
        <p:spPr bwMode="auto">
          <a:xfrm>
            <a:off x="4391025" y="3043238"/>
            <a:ext cx="1485900" cy="228600"/>
          </a:xfrm>
          <a:prstGeom prst="rightArrow">
            <a:avLst>
              <a:gd name="adj1" fmla="val 50000"/>
              <a:gd name="adj2" fmla="val 16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6" name="AutoShape 59"/>
          <p:cNvSpPr>
            <a:spLocks noChangeArrowheads="1"/>
          </p:cNvSpPr>
          <p:nvPr/>
        </p:nvSpPr>
        <p:spPr bwMode="auto">
          <a:xfrm>
            <a:off x="4391025" y="2233613"/>
            <a:ext cx="1485900" cy="228600"/>
          </a:xfrm>
          <a:prstGeom prst="rightArrow">
            <a:avLst>
              <a:gd name="adj1" fmla="val 50000"/>
              <a:gd name="adj2" fmla="val 16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7" name="AutoShape 62"/>
          <p:cNvSpPr>
            <a:spLocks noChangeArrowheads="1"/>
          </p:cNvSpPr>
          <p:nvPr/>
        </p:nvSpPr>
        <p:spPr bwMode="auto">
          <a:xfrm>
            <a:off x="4391025" y="2613025"/>
            <a:ext cx="1485900" cy="228600"/>
          </a:xfrm>
          <a:prstGeom prst="rightArrow">
            <a:avLst>
              <a:gd name="adj1" fmla="val 50000"/>
              <a:gd name="adj2" fmla="val 16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5999" y="1732369"/>
            <a:ext cx="19097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400" b="1" dirty="0" smtClean="0"/>
              <a:t>LANGUAGE ARTS</a:t>
            </a:r>
            <a:endParaRPr lang="en-US" sz="1400" b="1" dirty="0"/>
          </a:p>
        </p:txBody>
      </p:sp>
      <p:sp>
        <p:nvSpPr>
          <p:cNvPr id="43" name="AutoShape 60"/>
          <p:cNvSpPr>
            <a:spLocks noChangeArrowheads="1"/>
          </p:cNvSpPr>
          <p:nvPr/>
        </p:nvSpPr>
        <p:spPr bwMode="auto">
          <a:xfrm>
            <a:off x="4387777" y="3468022"/>
            <a:ext cx="1485900" cy="228600"/>
          </a:xfrm>
          <a:prstGeom prst="rightArrow">
            <a:avLst>
              <a:gd name="adj1" fmla="val 50000"/>
              <a:gd name="adj2" fmla="val 16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19984" y="1464633"/>
            <a:ext cx="10711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2">
                    <a:lumMod val="10000"/>
                  </a:schemeClr>
                </a:solidFill>
              </a:rPr>
              <a:t>SEMESTER 1</a:t>
            </a:r>
            <a:endParaRPr lang="en-US" sz="1100" b="1" dirty="0">
              <a:solidFill>
                <a:schemeClr val="bg2">
                  <a:lumMod val="1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67673" y="1457528"/>
            <a:ext cx="10711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2">
                    <a:lumMod val="10000"/>
                  </a:schemeClr>
                </a:solidFill>
              </a:rPr>
              <a:t>SEMESTER 2</a:t>
            </a:r>
            <a:endParaRPr lang="en-US" sz="1100" b="1" dirty="0">
              <a:solidFill>
                <a:schemeClr val="bg2">
                  <a:lumMod val="1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408237" y="2081983"/>
            <a:ext cx="17827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400" b="1" dirty="0" smtClean="0"/>
              <a:t>BLOCK</a:t>
            </a:r>
            <a:endParaRPr lang="en-US" sz="1400" b="1" dirty="0"/>
          </a:p>
        </p:txBody>
      </p:sp>
      <p:sp>
        <p:nvSpPr>
          <p:cNvPr id="4" name="Down Arrow 3"/>
          <p:cNvSpPr/>
          <p:nvPr/>
        </p:nvSpPr>
        <p:spPr>
          <a:xfrm>
            <a:off x="3399816" y="2000656"/>
            <a:ext cx="188913" cy="422067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286000" y="2968823"/>
            <a:ext cx="1905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400" b="1" dirty="0" smtClean="0"/>
              <a:t>SCIENCE</a:t>
            </a:r>
            <a:endParaRPr lang="en-US" sz="1400" b="1" dirty="0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286000" y="3426023"/>
            <a:ext cx="19097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400" b="1" dirty="0" smtClean="0"/>
              <a:t>SOCIAL STUDIES</a:t>
            </a:r>
            <a:endParaRPr lang="en-US" sz="1400" b="1" dirty="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286000" y="3816751"/>
            <a:ext cx="19097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400" b="1" dirty="0" smtClean="0"/>
              <a:t>PHYSICAL ED</a:t>
            </a:r>
            <a:endParaRPr lang="en-US" sz="1400" b="1" dirty="0"/>
          </a:p>
        </p:txBody>
      </p:sp>
      <p:sp>
        <p:nvSpPr>
          <p:cNvPr id="37" name="AutoShape 60"/>
          <p:cNvSpPr>
            <a:spLocks noChangeArrowheads="1"/>
          </p:cNvSpPr>
          <p:nvPr/>
        </p:nvSpPr>
        <p:spPr bwMode="auto">
          <a:xfrm>
            <a:off x="4391228" y="4265718"/>
            <a:ext cx="1485900" cy="228600"/>
          </a:xfrm>
          <a:prstGeom prst="rightArrow">
            <a:avLst>
              <a:gd name="adj1" fmla="val 50000"/>
              <a:gd name="adj2" fmla="val 16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AutoShape 62"/>
          <p:cNvSpPr>
            <a:spLocks noChangeArrowheads="1"/>
          </p:cNvSpPr>
          <p:nvPr/>
        </p:nvSpPr>
        <p:spPr bwMode="auto">
          <a:xfrm>
            <a:off x="4391228" y="3854961"/>
            <a:ext cx="1485900" cy="228600"/>
          </a:xfrm>
          <a:prstGeom prst="rightArrow">
            <a:avLst>
              <a:gd name="adj1" fmla="val 50000"/>
              <a:gd name="adj2" fmla="val 16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AutoShape 60"/>
          <p:cNvSpPr>
            <a:spLocks noChangeArrowheads="1"/>
          </p:cNvSpPr>
          <p:nvPr/>
        </p:nvSpPr>
        <p:spPr bwMode="auto">
          <a:xfrm>
            <a:off x="4387980" y="4690502"/>
            <a:ext cx="1485900" cy="228600"/>
          </a:xfrm>
          <a:prstGeom prst="rightArrow">
            <a:avLst>
              <a:gd name="adj1" fmla="val 50000"/>
              <a:gd name="adj2" fmla="val 16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4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04800" y="533400"/>
            <a:ext cx="8610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 smtClean="0"/>
              <a:t>REGISTRATION CARD</a:t>
            </a:r>
            <a:endParaRPr lang="en-US" sz="5400" b="1" u="sng" dirty="0"/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304800" y="2209800"/>
            <a:ext cx="85344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5400" b="1" dirty="0"/>
              <a:t>Registration cards are due back to your elementary </a:t>
            </a:r>
            <a:r>
              <a:rPr lang="en-US" sz="5400" b="1" dirty="0" smtClean="0"/>
              <a:t>teacher or counselor by Thursday, January 24, 2019.</a:t>
            </a:r>
          </a:p>
        </p:txBody>
      </p:sp>
    </p:spTree>
    <p:extLst>
      <p:ext uri="{BB962C8B-B14F-4D97-AF65-F5344CB8AC3E}">
        <p14:creationId xmlns:p14="http://schemas.microsoft.com/office/powerpoint/2010/main" val="224367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0336" y="531934"/>
            <a:ext cx="8991600" cy="70485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GENERAL INFORMATION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2400" y="1524000"/>
            <a:ext cx="8842443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75000"/>
              <a:buFont typeface="Arial" pitchFamily="34" charset="0"/>
              <a:buChar char="•"/>
              <a:defRPr/>
            </a:pPr>
            <a:r>
              <a:rPr lang="en-US" sz="2800" dirty="0" smtClean="0">
                <a:ea typeface="Tahoma" pitchFamily="34" charset="0"/>
                <a:cs typeface="Times New Roman" panose="02020603050405020304" pitchFamily="18" charset="0"/>
              </a:rPr>
              <a:t>Tutorials </a:t>
            </a:r>
            <a:r>
              <a:rPr lang="en-US" sz="2800" dirty="0">
                <a:ea typeface="Tahoma" pitchFamily="34" charset="0"/>
                <a:cs typeface="Times New Roman" panose="02020603050405020304" pitchFamily="18" charset="0"/>
              </a:rPr>
              <a:t>are a positive means to keep </a:t>
            </a:r>
            <a:r>
              <a:rPr lang="en-US" sz="2800" dirty="0" smtClean="0">
                <a:ea typeface="Tahoma" pitchFamily="34" charset="0"/>
                <a:cs typeface="Times New Roman" panose="02020603050405020304" pitchFamily="18" charset="0"/>
              </a:rPr>
              <a:t>up with </a:t>
            </a:r>
            <a:r>
              <a:rPr lang="en-US" sz="2800" dirty="0">
                <a:ea typeface="Tahoma" pitchFamily="34" charset="0"/>
                <a:cs typeface="Times New Roman" panose="02020603050405020304" pitchFamily="18" charset="0"/>
              </a:rPr>
              <a:t>the curriculum and help students </a:t>
            </a:r>
            <a:r>
              <a:rPr lang="en-US" sz="2800" dirty="0" smtClean="0">
                <a:ea typeface="Tahoma" pitchFamily="34" charset="0"/>
                <a:cs typeface="Times New Roman" panose="02020603050405020304" pitchFamily="18" charset="0"/>
              </a:rPr>
              <a:t>succeed</a:t>
            </a:r>
            <a:r>
              <a:rPr lang="en-US" sz="2800" dirty="0">
                <a:ea typeface="Tahoma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Arial" pitchFamily="34" charset="0"/>
              <a:buChar char="•"/>
              <a:defRPr/>
            </a:pPr>
            <a:endParaRPr lang="en-US" sz="2800" dirty="0">
              <a:ea typeface="Tahoma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75000"/>
              <a:buFont typeface="Arial" pitchFamily="34" charset="0"/>
              <a:buChar char="•"/>
              <a:defRPr/>
            </a:pPr>
            <a:r>
              <a:rPr lang="en-US" sz="2800" dirty="0" smtClean="0">
                <a:ea typeface="Tahoma" pitchFamily="34" charset="0"/>
                <a:cs typeface="Times New Roman" panose="02020603050405020304" pitchFamily="18" charset="0"/>
              </a:rPr>
              <a:t>Monitor </a:t>
            </a:r>
            <a:r>
              <a:rPr lang="en-US" sz="2800" dirty="0">
                <a:ea typeface="Tahoma" pitchFamily="34" charset="0"/>
                <a:cs typeface="Times New Roman" panose="02020603050405020304" pitchFamily="18" charset="0"/>
              </a:rPr>
              <a:t>your student’s grades via </a:t>
            </a:r>
            <a:r>
              <a:rPr lang="en-US" sz="2800" dirty="0" smtClean="0">
                <a:ea typeface="Tahoma" pitchFamily="34" charset="0"/>
                <a:cs typeface="Times New Roman" panose="02020603050405020304" pitchFamily="18" charset="0"/>
              </a:rPr>
              <a:t>parent portal at </a:t>
            </a:r>
            <a:r>
              <a:rPr lang="en-US" sz="2800" dirty="0">
                <a:ea typeface="Tahoma" pitchFamily="34" charset="0"/>
                <a:cs typeface="Times New Roman" panose="02020603050405020304" pitchFamily="18" charset="0"/>
                <a:hlinkClick r:id="rId2"/>
              </a:rPr>
              <a:t>https://parentviewer.pisd.edu</a:t>
            </a:r>
            <a:r>
              <a:rPr lang="en-US" sz="2800" dirty="0">
                <a:ea typeface="Tahoma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Arial" pitchFamily="34" charset="0"/>
              <a:buChar char="•"/>
              <a:defRPr/>
            </a:pPr>
            <a:endParaRPr lang="en-US" sz="2800" dirty="0">
              <a:ea typeface="Tahoma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75000"/>
              <a:buFont typeface="Arial" pitchFamily="34" charset="0"/>
              <a:buChar char="•"/>
              <a:defRPr/>
            </a:pPr>
            <a:r>
              <a:rPr lang="en-US" sz="2800" dirty="0" smtClean="0">
                <a:ea typeface="Tahoma" pitchFamily="34" charset="0"/>
                <a:cs typeface="Times New Roman" panose="02020603050405020304" pitchFamily="18" charset="0"/>
              </a:rPr>
              <a:t>Teacher </a:t>
            </a:r>
            <a:r>
              <a:rPr lang="en-US" sz="2800" dirty="0">
                <a:ea typeface="Tahoma" pitchFamily="34" charset="0"/>
                <a:cs typeface="Times New Roman" panose="02020603050405020304" pitchFamily="18" charset="0"/>
              </a:rPr>
              <a:t>e-mail addresses and </a:t>
            </a:r>
            <a:r>
              <a:rPr lang="en-US" sz="2800" dirty="0" smtClean="0">
                <a:ea typeface="Tahoma" pitchFamily="34" charset="0"/>
                <a:cs typeface="Times New Roman" panose="02020603050405020304" pitchFamily="18" charset="0"/>
              </a:rPr>
              <a:t>phone </a:t>
            </a:r>
            <a:r>
              <a:rPr lang="en-US" sz="2800" dirty="0">
                <a:ea typeface="Tahoma" pitchFamily="34" charset="0"/>
                <a:cs typeface="Times New Roman" panose="02020603050405020304" pitchFamily="18" charset="0"/>
              </a:rPr>
              <a:t>numbers </a:t>
            </a:r>
            <a:r>
              <a:rPr lang="en-US" sz="2800" dirty="0" smtClean="0">
                <a:ea typeface="Tahoma" pitchFamily="34" charset="0"/>
                <a:cs typeface="Times New Roman" panose="02020603050405020304" pitchFamily="18" charset="0"/>
              </a:rPr>
              <a:t>will </a:t>
            </a:r>
            <a:r>
              <a:rPr lang="en-US" sz="2800" dirty="0">
                <a:ea typeface="Tahoma" pitchFamily="34" charset="0"/>
                <a:cs typeface="Times New Roman" panose="02020603050405020304" pitchFamily="18" charset="0"/>
              </a:rPr>
              <a:t>be sent home when school </a:t>
            </a:r>
            <a:r>
              <a:rPr lang="en-US" sz="2800" dirty="0" smtClean="0">
                <a:ea typeface="Tahoma" pitchFamily="34" charset="0"/>
                <a:cs typeface="Times New Roman" panose="02020603050405020304" pitchFamily="18" charset="0"/>
              </a:rPr>
              <a:t>starts.</a:t>
            </a:r>
            <a:endParaRPr lang="en-US" sz="2800" dirty="0"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47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71488" y="1300162"/>
            <a:ext cx="6165850" cy="532923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kumimoji="1" lang="en-US" sz="2600" b="1" dirty="0" smtClean="0">
                <a:latin typeface="Times New Roman" pitchFamily="18" charset="0"/>
                <a:cs typeface="Times New Roman" pitchFamily="18" charset="0"/>
              </a:rPr>
              <a:t>EVERY STUDENT WILL BE ASSIGNED A </a:t>
            </a:r>
            <a:r>
              <a:rPr kumimoji="1" lang="en-US" sz="2600" b="1" dirty="0">
                <a:latin typeface="Times New Roman" pitchFamily="18" charset="0"/>
                <a:cs typeface="Times New Roman" pitchFamily="18" charset="0"/>
              </a:rPr>
              <a:t>COMBINATION </a:t>
            </a:r>
            <a:r>
              <a:rPr kumimoji="1" lang="en-US" sz="2600" b="1" dirty="0" smtClean="0">
                <a:latin typeface="Times New Roman" pitchFamily="18" charset="0"/>
                <a:cs typeface="Times New Roman" pitchFamily="18" charset="0"/>
              </a:rPr>
              <a:t>LOCKER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kumimoji="1" lang="en-US" sz="2600" b="1" dirty="0" smtClean="0">
                <a:latin typeface="Times New Roman" pitchFamily="18" charset="0"/>
                <a:cs typeface="Times New Roman" pitchFamily="18" charset="0"/>
              </a:rPr>
              <a:t>DON’T </a:t>
            </a:r>
            <a:r>
              <a:rPr kumimoji="1" lang="en-US" sz="2600" b="1" dirty="0">
                <a:latin typeface="Times New Roman" pitchFamily="18" charset="0"/>
                <a:cs typeface="Times New Roman" pitchFamily="18" charset="0"/>
              </a:rPr>
              <a:t>WORRY…YOU’LL HAVE TIME TO PRACTICE USING YOUR COMBINATION </a:t>
            </a:r>
            <a:r>
              <a:rPr kumimoji="1" lang="en-US" sz="2600" b="1" dirty="0" smtClean="0">
                <a:latin typeface="Times New Roman" pitchFamily="18" charset="0"/>
                <a:cs typeface="Times New Roman" pitchFamily="18" charset="0"/>
              </a:rPr>
              <a:t>LOCK DURING SCHEDULE PICKUP IN AUGUST</a:t>
            </a:r>
          </a:p>
          <a:p>
            <a:pPr>
              <a:defRPr/>
            </a:pPr>
            <a:r>
              <a:rPr kumimoji="1" lang="en-US" sz="2600" b="1" dirty="0">
                <a:latin typeface="Times New Roman" pitchFamily="18" charset="0"/>
                <a:cs typeface="Times New Roman" pitchFamily="18" charset="0"/>
              </a:rPr>
              <a:t>BACKPACKS REMAIN IN YOUR LOCKER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kumimoji="1" lang="en-US" sz="2600" b="1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kumimoji="1" lang="en-US" sz="2600" b="1" dirty="0">
                <a:latin typeface="Times New Roman" pitchFamily="18" charset="0"/>
                <a:cs typeface="Times New Roman" pitchFamily="18" charset="0"/>
              </a:rPr>
              <a:t>DON’T HAVE TO CARRY EVERYTHING WITH YOU TO EACH </a:t>
            </a:r>
            <a:r>
              <a:rPr kumimoji="1" lang="en-US" sz="2600" b="1" dirty="0" smtClean="0">
                <a:latin typeface="Times New Roman" pitchFamily="18" charset="0"/>
                <a:cs typeface="Times New Roman" pitchFamily="18" charset="0"/>
              </a:rPr>
              <a:t>CLASS</a:t>
            </a:r>
          </a:p>
          <a:p>
            <a:pPr>
              <a:defRPr/>
            </a:pPr>
            <a:endParaRPr lang="en-US" b="1" dirty="0"/>
          </a:p>
        </p:txBody>
      </p:sp>
      <p:pic>
        <p:nvPicPr>
          <p:cNvPr id="1026" name="Picture 2" descr="Boy putting coat in a locker" title="Lock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29400" y="1752600"/>
            <a:ext cx="2185385" cy="242834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285750"/>
            <a:ext cx="9144000" cy="781050"/>
          </a:xfrm>
          <a:prstGeom prst="rect">
            <a:avLst/>
          </a:prstGeo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LOCKERS</a:t>
            </a:r>
          </a:p>
        </p:txBody>
      </p:sp>
    </p:spTree>
    <p:extLst>
      <p:ext uri="{BB962C8B-B14F-4D97-AF65-F5344CB8AC3E}">
        <p14:creationId xmlns:p14="http://schemas.microsoft.com/office/powerpoint/2010/main" val="350495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10600" cy="8207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How long do I have to get to each class?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219200"/>
            <a:ext cx="7086600" cy="41148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endParaRPr kumimoji="1"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kumimoji="1" lang="en-US" sz="2800" b="1" dirty="0" smtClean="0">
                <a:latin typeface="Times New Roman" pitchFamily="18" charset="0"/>
                <a:cs typeface="Times New Roman" pitchFamily="18" charset="0"/>
              </a:rPr>
              <a:t>You have 4 Minutes between classes.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kumimoji="1" lang="en-US" sz="2800" b="1" dirty="0" smtClean="0">
                <a:latin typeface="Times New Roman" pitchFamily="18" charset="0"/>
                <a:cs typeface="Times New Roman" pitchFamily="18" charset="0"/>
              </a:rPr>
              <a:t>All of the Math, Language Arts Block, and Social Studies classes are in the same area.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kumimoji="1" lang="en-US" sz="2800" b="1" dirty="0" smtClean="0">
                <a:latin typeface="Times New Roman" pitchFamily="18" charset="0"/>
                <a:cs typeface="Times New Roman" pitchFamily="18" charset="0"/>
              </a:rPr>
              <a:t>Science classrooms are upstairs.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kumimoji="1" lang="en-US" sz="2800" b="1" dirty="0" smtClean="0">
                <a:latin typeface="Times New Roman" pitchFamily="18" charset="0"/>
                <a:cs typeface="Times New Roman" pitchFamily="18" charset="0"/>
              </a:rPr>
              <a:t>The gym and music areas are on the 1</a:t>
            </a:r>
            <a:r>
              <a:rPr kumimoji="1" lang="en-US" sz="2800" b="1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kumimoji="1" lang="en-US" sz="2800" b="1" dirty="0" smtClean="0">
                <a:latin typeface="Times New Roman" pitchFamily="18" charset="0"/>
                <a:cs typeface="Times New Roman" pitchFamily="18" charset="0"/>
              </a:rPr>
              <a:t> floor.</a:t>
            </a:r>
          </a:p>
          <a:p>
            <a:pPr marL="0" indent="0">
              <a:buNone/>
              <a:defRPr/>
            </a:pPr>
            <a:endParaRPr kumimoji="1"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kumimoji="1" lang="en-US" sz="6600" b="1" dirty="0" smtClean="0">
                <a:latin typeface="Stencil" pitchFamily="82" charset="0"/>
                <a:cs typeface="Times New Roman" pitchFamily="18" charset="0"/>
              </a:rPr>
              <a:t>YOU </a:t>
            </a:r>
            <a:r>
              <a:rPr kumimoji="1" lang="en-US" sz="6600" b="1" dirty="0">
                <a:latin typeface="Stencil" pitchFamily="82" charset="0"/>
                <a:cs typeface="Times New Roman" pitchFamily="18" charset="0"/>
              </a:rPr>
              <a:t>CAN DO IT!</a:t>
            </a:r>
          </a:p>
          <a:p>
            <a:pPr>
              <a:defRPr/>
            </a:pPr>
            <a:endParaRPr lang="en-US" b="1" dirty="0"/>
          </a:p>
        </p:txBody>
      </p:sp>
      <p:pic>
        <p:nvPicPr>
          <p:cNvPr id="2050" name="Picture 2" descr="Girl waving at the viewer" title="Gir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780595">
            <a:off x="6980141" y="3026411"/>
            <a:ext cx="1452768" cy="309822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873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0"/>
            <a:ext cx="3276600" cy="121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LUNCH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2286000"/>
            <a:ext cx="8305800" cy="36766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kumimoji="1" lang="en-US" sz="3200" b="1" dirty="0">
                <a:latin typeface="Times New Roman" pitchFamily="18" charset="0"/>
                <a:cs typeface="Times New Roman" pitchFamily="18" charset="0"/>
              </a:rPr>
              <a:t>We have 3 </a:t>
            </a: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lunch periods </a:t>
            </a:r>
            <a:r>
              <a:rPr kumimoji="1" lang="en-US" sz="3200" b="1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Hendrick MS.</a:t>
            </a:r>
          </a:p>
          <a:p>
            <a:pPr>
              <a:defRPr/>
            </a:pP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A , B , and C lunch occur during 4</a:t>
            </a:r>
            <a:r>
              <a:rPr kumimoji="1" lang="en-US" sz="32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 period.</a:t>
            </a:r>
          </a:p>
          <a:p>
            <a:pPr>
              <a:defRPr/>
            </a:pP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Each lunch lasts about 30 minutes</a:t>
            </a:r>
            <a:r>
              <a:rPr kumimoji="1"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1"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1" lang="en-US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kumimoji="1"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grade eats during “B” lunch.</a:t>
            </a:r>
          </a:p>
          <a:p>
            <a:pPr lvl="3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starts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around 11:30 a.m.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1" lang="en-US" sz="32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 grade students will be assigned </a:t>
            </a:r>
            <a:r>
              <a:rPr kumimoji="1" lang="en-US" sz="32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lunch tables according </a:t>
            </a:r>
            <a:r>
              <a:rPr kumimoji="1" lang="en-US" sz="3200" b="1" dirty="0">
                <a:latin typeface="Times New Roman" pitchFamily="18" charset="0"/>
                <a:cs typeface="Times New Roman" pitchFamily="18" charset="0"/>
              </a:rPr>
              <a:t>to their 4</a:t>
            </a:r>
            <a:r>
              <a:rPr kumimoji="1" lang="en-US" sz="32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kumimoji="1"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b="1" dirty="0" smtClean="0">
                <a:latin typeface="Times New Roman" pitchFamily="18" charset="0"/>
                <a:cs typeface="Times New Roman" pitchFamily="18" charset="0"/>
              </a:rPr>
              <a:t>period class.</a:t>
            </a:r>
            <a:endParaRPr kumimoji="1"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girls trading lunch items with eache other " title="Lunch girls 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10200" y="457200"/>
            <a:ext cx="2095260" cy="167832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9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950" y="228600"/>
            <a:ext cx="77724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DISMISSAL TIME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1" y="1905001"/>
            <a:ext cx="4800599" cy="2285999"/>
          </a:xfrm>
        </p:spPr>
        <p:txBody>
          <a:bodyPr>
            <a:normAutofit fontScale="25000" lnSpcReduction="20000"/>
          </a:bodyPr>
          <a:lstStyle/>
          <a:p>
            <a:pPr marL="0" indent="0">
              <a:buFontTx/>
              <a:buNone/>
              <a:defRPr/>
            </a:pPr>
            <a:r>
              <a:rPr kumimoji="1" lang="en-US" sz="13500" b="1" dirty="0" smtClean="0">
                <a:latin typeface="Times New Roman" pitchFamily="18" charset="0"/>
                <a:cs typeface="Times New Roman" pitchFamily="18" charset="0"/>
              </a:rPr>
              <a:t>1.  Walk</a:t>
            </a:r>
            <a:endParaRPr kumimoji="1" lang="en-US" sz="135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kumimoji="1" lang="en-US" sz="13500" b="1" dirty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kumimoji="1" lang="en-US" sz="13500" b="1" dirty="0" smtClean="0">
                <a:latin typeface="Times New Roman" pitchFamily="18" charset="0"/>
                <a:cs typeface="Times New Roman" pitchFamily="18" charset="0"/>
              </a:rPr>
              <a:t>Parent </a:t>
            </a:r>
            <a:r>
              <a:rPr kumimoji="1" lang="en-US" sz="13500" b="1" dirty="0">
                <a:latin typeface="Times New Roman" pitchFamily="18" charset="0"/>
                <a:cs typeface="Times New Roman" pitchFamily="18" charset="0"/>
              </a:rPr>
              <a:t>pickup </a:t>
            </a:r>
          </a:p>
          <a:p>
            <a:pPr marL="0" indent="0">
              <a:buFontTx/>
              <a:buNone/>
              <a:defRPr/>
            </a:pPr>
            <a:r>
              <a:rPr kumimoji="1" lang="en-US" sz="13500" b="1" dirty="0" smtClean="0">
                <a:latin typeface="Times New Roman" pitchFamily="18" charset="0"/>
                <a:cs typeface="Times New Roman" pitchFamily="18" charset="0"/>
              </a:rPr>
              <a:t>3.  Bike</a:t>
            </a:r>
            <a:endParaRPr kumimoji="1" lang="en-US" sz="135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kumimoji="1" lang="en-US" sz="13500" b="1" dirty="0" smtClean="0">
                <a:latin typeface="Times New Roman" pitchFamily="18" charset="0"/>
                <a:cs typeface="Times New Roman" pitchFamily="18" charset="0"/>
              </a:rPr>
              <a:t>4.  Bus </a:t>
            </a:r>
          </a:p>
          <a:p>
            <a:pPr>
              <a:defRPr/>
            </a:pPr>
            <a:endParaRPr lang="en-US" b="1" dirty="0"/>
          </a:p>
        </p:txBody>
      </p:sp>
      <p:pic>
        <p:nvPicPr>
          <p:cNvPr id="5122" name="Picture 2" descr="School Bus full of kids driving " title="School Bu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87988" y="1676400"/>
            <a:ext cx="2589212" cy="27082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4953000"/>
            <a:ext cx="69088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kumimoji="1" lang="en-US" sz="3200" b="1" kern="0" dirty="0">
                <a:ea typeface="ＭＳ Ｐゴシック"/>
                <a:cs typeface="Times New Roman" pitchFamily="18" charset="0"/>
              </a:rPr>
              <a:t>We will have </a:t>
            </a:r>
            <a:r>
              <a:rPr kumimoji="1" lang="en-US" sz="3200" b="1" kern="0" dirty="0" smtClean="0">
                <a:ea typeface="ＭＳ Ｐゴシック"/>
                <a:cs typeface="Times New Roman" pitchFamily="18" charset="0"/>
              </a:rPr>
              <a:t>adults </a:t>
            </a:r>
            <a:r>
              <a:rPr kumimoji="1" lang="en-US" sz="3200" b="1" kern="0" dirty="0">
                <a:ea typeface="ＭＳ Ｐゴシック"/>
                <a:cs typeface="Times New Roman" pitchFamily="18" charset="0"/>
              </a:rPr>
              <a:t>outside directing </a:t>
            </a:r>
            <a:r>
              <a:rPr kumimoji="1" lang="en-US" sz="3200" b="1" kern="0" dirty="0" smtClean="0">
                <a:ea typeface="ＭＳ Ｐゴシック"/>
                <a:cs typeface="Times New Roman" pitchFamily="18" charset="0"/>
              </a:rPr>
              <a:t>students </a:t>
            </a:r>
            <a:r>
              <a:rPr kumimoji="1" lang="en-US" sz="3200" b="1" kern="0" dirty="0">
                <a:ea typeface="ＭＳ Ｐゴシック"/>
                <a:cs typeface="Times New Roman" pitchFamily="18" charset="0"/>
              </a:rPr>
              <a:t>to </a:t>
            </a:r>
            <a:r>
              <a:rPr kumimoji="1" lang="en-US" sz="3200" b="1" kern="0" dirty="0" smtClean="0">
                <a:ea typeface="ＭＳ Ｐゴシック"/>
                <a:cs typeface="Times New Roman" pitchFamily="18" charset="0"/>
              </a:rPr>
              <a:t>the appropriate bus.</a:t>
            </a:r>
            <a:endParaRPr kumimoji="1" lang="en-US" sz="3200" b="1" kern="0" dirty="0">
              <a:ea typeface="ＭＳ Ｐゴシック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8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475" y="381000"/>
            <a:ext cx="8909050" cy="1843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kumimoji="1" lang="en-US" sz="3700" b="1" kern="0" dirty="0" smtClean="0">
                <a:ea typeface="ＭＳ Ｐゴシック"/>
                <a:cs typeface="Times New Roman" pitchFamily="18" charset="0"/>
              </a:rPr>
              <a:t>A COURSE GUIDE IS AVAILABLE AT: </a:t>
            </a:r>
          </a:p>
          <a:p>
            <a:pPr algn="ctr">
              <a:spcBef>
                <a:spcPct val="20000"/>
              </a:spcBef>
              <a:defRPr/>
            </a:pPr>
            <a:endParaRPr kumimoji="1" lang="en-US" sz="3200" b="1" i="1" u="sng" kern="0" dirty="0">
              <a:latin typeface="Tahoma" pitchFamily="-107" charset="0"/>
              <a:ea typeface="ＭＳ Ｐゴシック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200" b="1" i="1" u="sng" dirty="0" smtClean="0">
                <a:latin typeface="Tahoma" pitchFamily="-107" charset="0"/>
              </a:rPr>
              <a:t>https</a:t>
            </a:r>
            <a:r>
              <a:rPr lang="en-US" sz="3200" b="1" i="1" u="sng" dirty="0">
                <a:latin typeface="Tahoma" pitchFamily="-107" charset="0"/>
              </a:rPr>
              <a:t>://</a:t>
            </a:r>
            <a:r>
              <a:rPr lang="en-US" sz="3200" b="1" i="1" u="sng" dirty="0" smtClean="0">
                <a:latin typeface="Tahoma" pitchFamily="-107" charset="0"/>
              </a:rPr>
              <a:t>www.pisd.edu/coursecatalogs</a:t>
            </a:r>
            <a:endParaRPr lang="en-US" sz="3200" b="1" i="1" u="sng" dirty="0">
              <a:latin typeface="Tahoma" pitchFamily="-107" charset="0"/>
            </a:endParaRPr>
          </a:p>
        </p:txBody>
      </p:sp>
      <p:sp>
        <p:nvSpPr>
          <p:cNvPr id="5" name="Action Button: Custom 4">
            <a:hlinkClick r:id="" action="ppaction://hlinkshowjump?jump=nextslide" highlightClick="1"/>
          </p:cNvPr>
          <p:cNvSpPr/>
          <p:nvPr/>
        </p:nvSpPr>
        <p:spPr bwMode="auto">
          <a:xfrm>
            <a:off x="0" y="4419600"/>
            <a:ext cx="9144000" cy="685800"/>
          </a:xfrm>
          <a:prstGeom prst="actionButtonBlank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1" i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-107" charset="0"/>
            </a:endParaRPr>
          </a:p>
        </p:txBody>
      </p:sp>
      <p:pic>
        <p:nvPicPr>
          <p:cNvPr id="3" name="Picture 2" descr="PLano isd website with course catalog information " title="PISD Website- Course Catalo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95692"/>
            <a:ext cx="9144793" cy="313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7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500062"/>
            <a:ext cx="9144000" cy="14811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en-US" sz="48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1219200" y="2362200"/>
            <a:ext cx="7306408" cy="1752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Lisa Long			Principal</a:t>
            </a:r>
          </a:p>
          <a:p>
            <a:r>
              <a:rPr lang="en-US" sz="30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Adrienne Hunter		Assistant Principal</a:t>
            </a:r>
          </a:p>
          <a:p>
            <a:r>
              <a:rPr lang="en-US" sz="30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Mark Wilczynski		Assistant Principal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0100" y="473685"/>
            <a:ext cx="7543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cs typeface="Times New Roman" pitchFamily="18" charset="0"/>
              </a:rPr>
              <a:t>HMS Administration Team</a:t>
            </a:r>
            <a:endParaRPr lang="en-US" sz="4800" b="1" i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67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09600" y="533400"/>
            <a:ext cx="82296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ea typeface="Tahoma" pitchFamily="34" charset="0"/>
                <a:cs typeface="Times New Roman" panose="02020603050405020304" pitchFamily="18" charset="0"/>
              </a:rPr>
              <a:t>Thank you for coming tonight!</a:t>
            </a:r>
          </a:p>
          <a:p>
            <a:pPr algn="ctr"/>
            <a:endParaRPr lang="en-US" sz="4400" dirty="0" smtClean="0"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 smtClean="0">
                <a:ea typeface="Tahoma" pitchFamily="34" charset="0"/>
                <a:cs typeface="Times New Roman" panose="02020603050405020304" pitchFamily="18" charset="0"/>
              </a:rPr>
              <a:t>We will be available to answer questions following the meeting. </a:t>
            </a:r>
          </a:p>
          <a:p>
            <a:pPr algn="ctr"/>
            <a:endParaRPr lang="en-US" sz="4400" dirty="0" smtClean="0"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 smtClean="0">
                <a:ea typeface="Tahoma" pitchFamily="34" charset="0"/>
                <a:cs typeface="Times New Roman" panose="02020603050405020304" pitchFamily="18" charset="0"/>
              </a:rPr>
              <a:t>You may also call or email:</a:t>
            </a:r>
          </a:p>
          <a:p>
            <a:pPr algn="ctr"/>
            <a:r>
              <a:rPr lang="en-US" sz="4400" dirty="0" smtClean="0">
                <a:ea typeface="Tahoma" pitchFamily="34" charset="0"/>
                <a:cs typeface="Times New Roman" panose="02020603050405020304" pitchFamily="18" charset="0"/>
              </a:rPr>
              <a:t>469-752-5618</a:t>
            </a:r>
          </a:p>
          <a:p>
            <a:pPr algn="ctr"/>
            <a:r>
              <a:rPr lang="en-US" sz="4400" dirty="0" smtClean="0">
                <a:ea typeface="Tahoma" pitchFamily="34" charset="0"/>
                <a:cs typeface="Times New Roman" panose="02020603050405020304" pitchFamily="18" charset="0"/>
              </a:rPr>
              <a:t>denise.menard@pisd.edu</a:t>
            </a:r>
            <a:endParaRPr lang="en-US" sz="4400" dirty="0">
              <a:ea typeface="Tahoma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57200"/>
            <a:ext cx="9144000" cy="1752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ts val="400"/>
              </a:spcBef>
              <a:buNone/>
              <a:defRPr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Hendrick Middle School Counselors 2019 – 2020</a:t>
            </a:r>
            <a:endParaRPr lang="en-US" sz="4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1752600" y="3048000"/>
            <a:ext cx="5677536" cy="19970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Denise Menard 	</a:t>
            </a:r>
            <a:r>
              <a:rPr lang="en-US" sz="32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	6</a:t>
            </a:r>
            <a:r>
              <a:rPr lang="en-US" sz="3200" baseline="300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th</a:t>
            </a:r>
            <a:r>
              <a:rPr lang="en-US" sz="32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grade</a:t>
            </a:r>
          </a:p>
          <a:p>
            <a:r>
              <a:rPr lang="en-US" sz="3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Victoria Neal Hines 	</a:t>
            </a:r>
            <a:r>
              <a:rPr lang="en-US" sz="32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7</a:t>
            </a:r>
            <a:r>
              <a:rPr lang="en-US" sz="3200" baseline="300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th </a:t>
            </a:r>
            <a:r>
              <a:rPr lang="en-US" sz="32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grade</a:t>
            </a:r>
            <a:endParaRPr lang="en-US" sz="3200" dirty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Sally </a:t>
            </a:r>
            <a:r>
              <a:rPr lang="en-US" sz="32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Villani</a:t>
            </a:r>
            <a:r>
              <a:rPr lang="en-US" sz="3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	</a:t>
            </a:r>
            <a:r>
              <a:rPr lang="en-US" sz="3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8</a:t>
            </a:r>
            <a:r>
              <a:rPr lang="en-US" sz="3200" baseline="300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th</a:t>
            </a:r>
            <a:r>
              <a:rPr lang="en-US" sz="32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grade</a:t>
            </a:r>
          </a:p>
          <a:p>
            <a:endParaRPr lang="en-US" sz="3200" dirty="0" smtClean="0">
              <a:latin typeface="Tahoma" pitchFamily="34" charset="0"/>
              <a:ea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45745" y="914400"/>
            <a:ext cx="7772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ea typeface="Tahoma" pitchFamily="34" charset="0"/>
                <a:cs typeface="Times New Roman" panose="02020603050405020304" pitchFamily="18" charset="0"/>
              </a:rPr>
              <a:t>Classes </a:t>
            </a:r>
            <a:r>
              <a:rPr lang="en-US" sz="4400" dirty="0">
                <a:ea typeface="Tahoma" pitchFamily="34" charset="0"/>
                <a:cs typeface="Times New Roman" panose="02020603050405020304" pitchFamily="18" charset="0"/>
              </a:rPr>
              <a:t>are assigned randomly by the </a:t>
            </a:r>
            <a:r>
              <a:rPr lang="en-US" sz="4400" dirty="0" smtClean="0">
                <a:ea typeface="Tahoma" pitchFamily="34" charset="0"/>
                <a:cs typeface="Times New Roman" panose="02020603050405020304" pitchFamily="18" charset="0"/>
              </a:rPr>
              <a:t>computer system to systemically balance sections. </a:t>
            </a:r>
          </a:p>
          <a:p>
            <a:pPr algn="ctr"/>
            <a:endParaRPr lang="en-US" sz="4400" dirty="0">
              <a:ea typeface="Tahoma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 smtClean="0">
                <a:ea typeface="Tahoma" pitchFamily="34" charset="0"/>
                <a:cs typeface="Times New Roman" panose="02020603050405020304" pitchFamily="18" charset="0"/>
              </a:rPr>
              <a:t>This also allows students the opportunity to meet new people and make new friends.</a:t>
            </a:r>
            <a:endParaRPr lang="en-US" sz="4400" dirty="0">
              <a:ea typeface="Tahoma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400" b="1" u="sng" dirty="0" smtClean="0">
                <a:latin typeface="Times New Roman" pitchFamily="18" charset="0"/>
                <a:cs typeface="Times New Roman" pitchFamily="18" charset="0"/>
              </a:rPr>
              <a:t>REQUIRED CORE COURSES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219200"/>
            <a:ext cx="8382000" cy="5257800"/>
          </a:xfrm>
          <a:noFill/>
        </p:spPr>
        <p:txBody>
          <a:bodyPr>
            <a:noAutofit/>
          </a:bodyPr>
          <a:lstStyle/>
          <a:p>
            <a:pPr marL="571500" indent="-571500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LANGUAGE ARTS - 2 hour block </a:t>
            </a:r>
          </a:p>
          <a:p>
            <a:pPr marL="400050" lvl="1" indent="0">
              <a:buClr>
                <a:srgbClr val="FF0000"/>
              </a:buClr>
              <a:buNone/>
            </a:pPr>
            <a:r>
              <a:rPr lang="en-US" sz="32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 (English &amp; Reading with the same teacher)</a:t>
            </a:r>
          </a:p>
          <a:p>
            <a:pPr marL="571500" indent="-571500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MATH</a:t>
            </a:r>
          </a:p>
          <a:p>
            <a:pPr marL="571500" indent="-571500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SCIENCE</a:t>
            </a:r>
          </a:p>
          <a:p>
            <a:pPr marL="571500" indent="-571500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SOCIAL STUDIES</a:t>
            </a:r>
          </a:p>
          <a:p>
            <a:pPr marL="571500" indent="-571500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PHYSICAL </a:t>
            </a:r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EDUCATION</a:t>
            </a:r>
          </a:p>
          <a:p>
            <a:pPr marL="571500" indent="-571500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FINE ARTS (Band, Choir, or Orchestra)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74683842"/>
              </p:ext>
            </p:extLst>
          </p:nvPr>
        </p:nvGraphicFramePr>
        <p:xfrm>
          <a:off x="383820" y="1447800"/>
          <a:ext cx="837918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3" name="Picture 2" descr="Science guy" title="Albert Einstin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200400"/>
            <a:ext cx="1500188" cy="157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00200" y="533400"/>
            <a:ext cx="533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ea typeface="Segoe UI" pitchFamily="34" charset="0"/>
                <a:cs typeface="Times New Roman" pitchFamily="18" charset="0"/>
              </a:rPr>
              <a:t>HONORS CLASSES</a:t>
            </a:r>
            <a:endParaRPr lang="en-US" sz="4400" b="1" dirty="0">
              <a:ea typeface="Segoe U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ChangeArrowheads="1"/>
          </p:cNvSpPr>
          <p:nvPr/>
        </p:nvSpPr>
        <p:spPr bwMode="auto">
          <a:xfrm>
            <a:off x="-6350" y="583823"/>
            <a:ext cx="9067800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400" b="1" u="sng" dirty="0"/>
              <a:t>Fine Arts:</a:t>
            </a:r>
            <a:r>
              <a:rPr lang="en-US" sz="4400" dirty="0"/>
              <a:t> </a:t>
            </a:r>
          </a:p>
          <a:p>
            <a:endParaRPr lang="en-US" dirty="0"/>
          </a:p>
          <a:p>
            <a:r>
              <a:rPr lang="en-US" dirty="0"/>
              <a:t>Select </a:t>
            </a:r>
            <a:r>
              <a:rPr lang="en-US" b="1" u="sng" dirty="0"/>
              <a:t>ONE</a:t>
            </a:r>
            <a:r>
              <a:rPr lang="en-US" dirty="0"/>
              <a:t> of the fine art subjects you would like to take in sixth grade.  If you choose Orchestra, please put a “1” and a “2” by your top 2 preferences for instruments.  If you choose Band, </a:t>
            </a:r>
            <a:r>
              <a:rPr lang="en-US" dirty="0" smtClean="0"/>
              <a:t>you will make your instrument selection later this semester.</a:t>
            </a:r>
            <a:endParaRPr lang="en-US" dirty="0"/>
          </a:p>
          <a:p>
            <a:endParaRPr lang="en-US" sz="1000" dirty="0"/>
          </a:p>
          <a:p>
            <a:r>
              <a:rPr lang="en-US" sz="2000" b="1" u="sng" dirty="0"/>
              <a:t>______</a:t>
            </a:r>
            <a:r>
              <a:rPr lang="en-US" sz="2000" b="1" dirty="0"/>
              <a:t> Orchestra	</a:t>
            </a:r>
            <a:r>
              <a:rPr lang="en-US" sz="2000" b="1" u="sng" dirty="0" smtClean="0"/>
              <a:t>______</a:t>
            </a:r>
            <a:r>
              <a:rPr lang="en-US" sz="2000" b="1" dirty="0" smtClean="0"/>
              <a:t> </a:t>
            </a:r>
            <a:r>
              <a:rPr lang="en-US" sz="2000" b="1" dirty="0"/>
              <a:t>Band </a:t>
            </a: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b="1" dirty="0"/>
              <a:t>	</a:t>
            </a:r>
            <a:r>
              <a:rPr lang="en-US" sz="2000" b="1" u="sng" dirty="0"/>
              <a:t>______</a:t>
            </a:r>
            <a:r>
              <a:rPr lang="en-US" sz="2000" b="1" dirty="0" smtClean="0"/>
              <a:t>Choir</a:t>
            </a:r>
            <a:endParaRPr lang="en-US" sz="2000" dirty="0"/>
          </a:p>
          <a:p>
            <a:r>
              <a:rPr lang="en-US" sz="1400" dirty="0"/>
              <a:t> </a:t>
            </a:r>
          </a:p>
          <a:p>
            <a:r>
              <a:rPr lang="en-US" sz="1400" b="1" dirty="0"/>
              <a:t>_____ </a:t>
            </a:r>
            <a:r>
              <a:rPr lang="en-US" sz="1400" b="1" dirty="0" smtClean="0"/>
              <a:t>Violin</a:t>
            </a:r>
            <a:r>
              <a:rPr lang="en-US" sz="1400" b="1" dirty="0"/>
              <a:t>		</a:t>
            </a:r>
            <a:r>
              <a:rPr lang="en-US" sz="1400" b="1" dirty="0" smtClean="0"/>
              <a:t>Flute</a:t>
            </a:r>
            <a:r>
              <a:rPr lang="en-US" sz="1400" b="1" dirty="0"/>
              <a:t>		</a:t>
            </a:r>
            <a:r>
              <a:rPr lang="en-US" sz="1400" b="1" dirty="0" smtClean="0"/>
              <a:t>Trumpet  </a:t>
            </a:r>
            <a:r>
              <a:rPr lang="en-US" sz="1400" b="1" dirty="0"/>
              <a:t>		</a:t>
            </a:r>
            <a:r>
              <a:rPr lang="en-US" sz="1400" b="1" dirty="0" smtClean="0"/>
              <a:t>	_____ Male </a:t>
            </a:r>
            <a:r>
              <a:rPr lang="en-US" sz="1400" b="1" dirty="0"/>
              <a:t>Voice</a:t>
            </a:r>
          </a:p>
          <a:p>
            <a:endParaRPr lang="en-US" sz="1400" b="1" dirty="0"/>
          </a:p>
          <a:p>
            <a:r>
              <a:rPr lang="en-US" sz="1400" b="1" dirty="0"/>
              <a:t>_____ </a:t>
            </a:r>
            <a:r>
              <a:rPr lang="en-US" sz="1400" b="1" dirty="0" smtClean="0"/>
              <a:t>Viola	</a:t>
            </a:r>
            <a:r>
              <a:rPr lang="en-US" sz="1400" b="1" dirty="0"/>
              <a:t>		</a:t>
            </a:r>
            <a:r>
              <a:rPr lang="en-US" sz="1400" b="1" dirty="0" smtClean="0"/>
              <a:t>Oboe</a:t>
            </a:r>
            <a:r>
              <a:rPr lang="en-US" sz="1400" b="1" dirty="0"/>
              <a:t>		</a:t>
            </a:r>
            <a:r>
              <a:rPr lang="en-US" sz="1400" b="1" dirty="0" smtClean="0"/>
              <a:t>French </a:t>
            </a:r>
            <a:r>
              <a:rPr lang="en-US" sz="1400" b="1" dirty="0"/>
              <a:t>Horn		_____ Female Voice		</a:t>
            </a:r>
          </a:p>
          <a:p>
            <a:r>
              <a:rPr lang="en-US" sz="1400" b="1" dirty="0"/>
              <a:t>_____ </a:t>
            </a:r>
            <a:r>
              <a:rPr lang="en-US" sz="1400" b="1" dirty="0" smtClean="0"/>
              <a:t>Cello	</a:t>
            </a:r>
            <a:r>
              <a:rPr lang="en-US" sz="1400" b="1" dirty="0"/>
              <a:t>		</a:t>
            </a:r>
            <a:r>
              <a:rPr lang="en-US" sz="1400" b="1" dirty="0" smtClean="0"/>
              <a:t>Clarinet</a:t>
            </a:r>
            <a:r>
              <a:rPr lang="en-US" sz="1400" b="1" dirty="0"/>
              <a:t>	</a:t>
            </a:r>
            <a:r>
              <a:rPr lang="en-US" sz="1400" b="1" dirty="0" smtClean="0"/>
              <a:t>	Trombone</a:t>
            </a:r>
            <a:r>
              <a:rPr lang="en-US" sz="1400" b="1" dirty="0"/>
              <a:t>		</a:t>
            </a:r>
          </a:p>
          <a:p>
            <a:endParaRPr lang="en-US" sz="1400" b="1" dirty="0"/>
          </a:p>
          <a:p>
            <a:r>
              <a:rPr lang="en-US" sz="1400" b="1" dirty="0"/>
              <a:t>_____ </a:t>
            </a:r>
            <a:r>
              <a:rPr lang="en-US" sz="1400" b="1" dirty="0" smtClean="0"/>
              <a:t>Bass	</a:t>
            </a:r>
            <a:r>
              <a:rPr lang="en-US" sz="1400" b="1" dirty="0"/>
              <a:t>		</a:t>
            </a:r>
            <a:r>
              <a:rPr lang="en-US" sz="1400" b="1" dirty="0" smtClean="0"/>
              <a:t>Bassoon</a:t>
            </a:r>
            <a:r>
              <a:rPr lang="en-US" sz="1400" b="1" dirty="0"/>
              <a:t>	</a:t>
            </a:r>
            <a:r>
              <a:rPr lang="en-US" sz="1400" b="1" dirty="0" smtClean="0"/>
              <a:t>	Euphonium</a:t>
            </a:r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			</a:t>
            </a:r>
            <a:r>
              <a:rPr lang="en-US" sz="1400" b="1" dirty="0" smtClean="0"/>
              <a:t>Saxophone</a:t>
            </a:r>
            <a:r>
              <a:rPr lang="en-US" sz="1400" b="1" dirty="0"/>
              <a:t>	</a:t>
            </a:r>
            <a:r>
              <a:rPr lang="en-US" sz="1400" b="1" dirty="0" smtClean="0"/>
              <a:t>	Tuba</a:t>
            </a:r>
            <a:endParaRPr lang="en-US" sz="1400" b="1" dirty="0"/>
          </a:p>
          <a:p>
            <a:endParaRPr lang="en-US" sz="1400" b="1" dirty="0" smtClean="0"/>
          </a:p>
          <a:p>
            <a:r>
              <a:rPr lang="en-US" sz="1400" b="1" dirty="0"/>
              <a:t>			</a:t>
            </a:r>
            <a:r>
              <a:rPr lang="en-US" sz="1400" b="1" dirty="0" smtClean="0"/>
              <a:t>Percussion</a:t>
            </a:r>
            <a:endParaRPr lang="en-US" sz="1400" b="1" dirty="0"/>
          </a:p>
          <a:p>
            <a:endParaRPr lang="en-US" sz="1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4478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Fine Arts Department</a:t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Choir, Band and Orchestra</a:t>
            </a:r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1104900" y="2057400"/>
            <a:ext cx="6934200" cy="4343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Dennis Langevin – Orchestra</a:t>
            </a: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Kelton Burnside – Orchestra </a:t>
            </a: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Christopher Clark – Band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Carter </a:t>
            </a:r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Walsh – Band</a:t>
            </a: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Terri Hamilton – Choir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Alexis Wright – Choir </a:t>
            </a:r>
          </a:p>
          <a:p>
            <a:pPr algn="ctr"/>
            <a:r>
              <a:rPr lang="en-US" sz="3200" dirty="0" smtClean="0">
                <a:latin typeface="Tahoma" pitchFamily="34" charset="0"/>
                <a:ea typeface="Tahoma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4478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Fine Arts Department</a:t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Choir, Band and Orchestra</a:t>
            </a:r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152400" y="1752600"/>
            <a:ext cx="883920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3600" dirty="0" smtClean="0"/>
              <a:t>Orchestra </a:t>
            </a:r>
            <a:r>
              <a:rPr lang="en-US" sz="3600" dirty="0"/>
              <a:t>interviews will be held at </a:t>
            </a:r>
            <a:r>
              <a:rPr lang="en-US" sz="3600" dirty="0" err="1"/>
              <a:t>Hendrick</a:t>
            </a:r>
            <a:endParaRPr lang="en-US" sz="3600" dirty="0"/>
          </a:p>
          <a:p>
            <a:pPr algn="ctr"/>
            <a:r>
              <a:rPr lang="en-US" sz="3600" dirty="0"/>
              <a:t>Saturday, March </a:t>
            </a:r>
            <a:r>
              <a:rPr lang="en-US" sz="3600" dirty="0" smtClean="0"/>
              <a:t>30, 2019</a:t>
            </a:r>
          </a:p>
          <a:p>
            <a:pPr algn="ctr"/>
            <a:endParaRPr lang="en-US" sz="1800" dirty="0" smtClean="0"/>
          </a:p>
          <a:p>
            <a:pPr algn="ctr"/>
            <a:r>
              <a:rPr lang="en-US" sz="3600" smtClean="0"/>
              <a:t>Band </a:t>
            </a:r>
            <a:r>
              <a:rPr lang="en-US" sz="3600" dirty="0"/>
              <a:t>interviews will be held at Hendrick</a:t>
            </a:r>
          </a:p>
          <a:p>
            <a:pPr algn="ctr"/>
            <a:r>
              <a:rPr lang="en-US" sz="3600" dirty="0"/>
              <a:t>Saturday, April </a:t>
            </a:r>
            <a:r>
              <a:rPr lang="en-US" sz="3600" dirty="0" smtClean="0"/>
              <a:t>13, 2019</a:t>
            </a:r>
          </a:p>
          <a:p>
            <a:pPr algn="ctr"/>
            <a:endParaRPr lang="en-US" sz="1800" dirty="0" smtClean="0"/>
          </a:p>
          <a:p>
            <a:pPr algn="ctr"/>
            <a:r>
              <a:rPr lang="en-US" sz="3600" dirty="0" smtClean="0"/>
              <a:t>Choir does not require an interview. </a:t>
            </a:r>
            <a:endParaRPr lang="en-US" sz="800" dirty="0" smtClean="0"/>
          </a:p>
          <a:p>
            <a:pPr algn="ctr"/>
            <a:endParaRPr lang="en-US" sz="1800" dirty="0" smtClean="0"/>
          </a:p>
          <a:p>
            <a:pPr algn="ctr"/>
            <a:r>
              <a:rPr lang="en-US" dirty="0" smtClean="0"/>
              <a:t>Your interview time will be mailed or emailed to you by the band or orchestra department prior to the interview date.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3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3105</TotalTime>
  <Pages>8</Pages>
  <Words>644</Words>
  <Application>Microsoft Office PowerPoint</Application>
  <PresentationFormat>On-screen Show (4:3)</PresentationFormat>
  <Paragraphs>168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MS PGothic</vt:lpstr>
      <vt:lpstr>MS PGothic</vt:lpstr>
      <vt:lpstr>Arial</vt:lpstr>
      <vt:lpstr>Calibri</vt:lpstr>
      <vt:lpstr>Candara</vt:lpstr>
      <vt:lpstr>Monotype Sorts</vt:lpstr>
      <vt:lpstr>Segoe UI</vt:lpstr>
      <vt:lpstr>Stencil</vt:lpstr>
      <vt:lpstr>Tahoma</vt:lpstr>
      <vt:lpstr>Times New Roman</vt:lpstr>
      <vt:lpstr>Office Theme</vt:lpstr>
      <vt:lpstr>Welcome to Hendrick  Parent Information Night   2019-2020 6th Grade Students</vt:lpstr>
      <vt:lpstr>PowerPoint Presentation</vt:lpstr>
      <vt:lpstr>PowerPoint Presentation</vt:lpstr>
      <vt:lpstr>PowerPoint Presentation</vt:lpstr>
      <vt:lpstr>REQUIRED CORE COURSES</vt:lpstr>
      <vt:lpstr>PowerPoint Presentation</vt:lpstr>
      <vt:lpstr>PowerPoint Presentation</vt:lpstr>
      <vt:lpstr>Fine Arts Department Choir, Band and Orchestra</vt:lpstr>
      <vt:lpstr>Fine Arts Department Choir, Band and Orchestra</vt:lpstr>
      <vt:lpstr>PowerPoint Presentation</vt:lpstr>
      <vt:lpstr>PowerPoint Presentation</vt:lpstr>
      <vt:lpstr>REGISTRATION CARD</vt:lpstr>
      <vt:lpstr>PowerPoint Presentation</vt:lpstr>
      <vt:lpstr>PowerPoint Presentation</vt:lpstr>
      <vt:lpstr>PowerPoint Presentation</vt:lpstr>
      <vt:lpstr>How long do I have to get to each class?</vt:lpstr>
      <vt:lpstr>LUNCH</vt:lpstr>
      <vt:lpstr>DISMISSAL TIME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HENDRICK PARENT ORIENTATION</dc:title>
  <dc:subject>6TH</dc:subject>
  <dc:creator>Plano ISD</dc:creator>
  <cp:lastModifiedBy>Samuel Trevino</cp:lastModifiedBy>
  <cp:revision>202</cp:revision>
  <cp:lastPrinted>2012-02-15T21:07:08Z</cp:lastPrinted>
  <dcterms:created xsi:type="dcterms:W3CDTF">1999-03-17T22:49:24Z</dcterms:created>
  <dcterms:modified xsi:type="dcterms:W3CDTF">2019-06-25T16:20:31Z</dcterms:modified>
</cp:coreProperties>
</file>